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04" r:id="rId1"/>
  </p:sldMasterIdLst>
  <p:sldIdLst>
    <p:sldId id="256" r:id="rId2"/>
    <p:sldId id="259" r:id="rId3"/>
    <p:sldId id="260" r:id="rId4"/>
    <p:sldId id="261" r:id="rId5"/>
    <p:sldId id="257" r:id="rId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autoAdjust="0"/>
    <p:restoredTop sz="94729" autoAdjust="0"/>
  </p:normalViewPr>
  <p:slideViewPr>
    <p:cSldViewPr>
      <p:cViewPr varScale="1">
        <p:scale>
          <a:sx n="74" d="100"/>
          <a:sy n="74" d="100"/>
        </p:scale>
        <p:origin x="-1044" y="-96"/>
      </p:cViewPr>
      <p:guideLst>
        <p:guide orient="horz" pos="2160"/>
        <p:guide pos="2880"/>
      </p:guideLst>
    </p:cSldViewPr>
  </p:slideViewPr>
  <p:notesTextViewPr>
    <p:cViewPr>
      <p:scale>
        <a:sx n="1" d="1"/>
        <a:sy n="1" d="1"/>
      </p:scale>
      <p:origin x="0" y="0"/>
    </p:cViewPr>
  </p:notesTextViewPr>
  <p:sorterViewPr>
    <p:cViewPr>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95" name="Group 94"/>
          <p:cNvGrpSpPr/>
          <p:nvPr/>
        </p:nvGrpSpPr>
        <p:grpSpPr>
          <a:xfrm>
            <a:off x="0" y="-30477"/>
            <a:ext cx="9067800" cy="6889273"/>
            <a:chOff x="0" y="-30477"/>
            <a:chExt cx="9067800" cy="6889273"/>
          </a:xfrm>
        </p:grpSpPr>
        <p:cxnSp>
          <p:nvCxnSpPr>
            <p:cNvPr id="110" name="Straight Connector 109"/>
            <p:cNvCxnSpPr/>
            <p:nvPr/>
          </p:nvCxnSpPr>
          <p:spPr>
            <a:xfrm rot="16200000" flipH="1">
              <a:off x="-14478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7" name="Straight Connector 176"/>
            <p:cNvCxnSpPr/>
            <p:nvPr/>
          </p:nvCxnSpPr>
          <p:spPr>
            <a:xfrm rot="16200000" flipH="1">
              <a:off x="-16383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8" name="Straight Connector 177"/>
            <p:cNvCxnSpPr/>
            <p:nvPr/>
          </p:nvCxnSpPr>
          <p:spPr>
            <a:xfrm rot="5400000">
              <a:off x="-14859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1" name="Straight Connector 180"/>
            <p:cNvCxnSpPr/>
            <p:nvPr/>
          </p:nvCxnSpPr>
          <p:spPr>
            <a:xfrm rot="5400000">
              <a:off x="-3238500" y="3314700"/>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82" name="Straight Connector 181"/>
            <p:cNvCxnSpPr/>
            <p:nvPr/>
          </p:nvCxnSpPr>
          <p:spPr>
            <a:xfrm rot="16200000" flipH="1">
              <a:off x="-3314700" y="3314700"/>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3" name="Straight Connector 182"/>
            <p:cNvCxnSpPr/>
            <p:nvPr/>
          </p:nvCxnSpPr>
          <p:spPr>
            <a:xfrm rot="16200000" flipH="1">
              <a:off x="-1371600" y="2971800"/>
              <a:ext cx="6858000" cy="9144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84" name="Straight Connector 183"/>
            <p:cNvCxnSpPr/>
            <p:nvPr/>
          </p:nvCxnSpPr>
          <p:spPr>
            <a:xfrm rot="16200000" flipH="1">
              <a:off x="-2819400" y="3200400"/>
              <a:ext cx="6858000"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185" name="Straight Connector 184"/>
            <p:cNvCxnSpPr/>
            <p:nvPr/>
          </p:nvCxnSpPr>
          <p:spPr>
            <a:xfrm rot="5400000">
              <a:off x="-2705099" y="3238500"/>
              <a:ext cx="6858000"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86" name="Straight Connector 185"/>
            <p:cNvCxnSpPr/>
            <p:nvPr/>
          </p:nvCxnSpPr>
          <p:spPr>
            <a:xfrm rot="16200000" flipH="1">
              <a:off x="-2133600" y="3200400"/>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187" name="Straight Connector 186"/>
            <p:cNvCxnSpPr/>
            <p:nvPr/>
          </p:nvCxnSpPr>
          <p:spPr>
            <a:xfrm rot="16200000" flipH="1">
              <a:off x="-31242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8" name="Straight Connector 187"/>
            <p:cNvCxnSpPr/>
            <p:nvPr/>
          </p:nvCxnSpPr>
          <p:spPr>
            <a:xfrm rot="16200000" flipH="1">
              <a:off x="-1828799" y="3352799"/>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189" name="Straight Connector 188"/>
            <p:cNvCxnSpPr/>
            <p:nvPr/>
          </p:nvCxnSpPr>
          <p:spPr>
            <a:xfrm rot="16200000" flipH="1">
              <a:off x="-28194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190" name="Straight Connector 189"/>
            <p:cNvCxnSpPr/>
            <p:nvPr/>
          </p:nvCxnSpPr>
          <p:spPr>
            <a:xfrm rot="16200000" flipH="1">
              <a:off x="-2438400" y="3124200"/>
              <a:ext cx="6858000" cy="609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165" name="Straight Connector 164"/>
            <p:cNvCxnSpPr/>
            <p:nvPr/>
          </p:nvCxnSpPr>
          <p:spPr>
            <a:xfrm rot="5400000">
              <a:off x="-1731645" y="2722245"/>
              <a:ext cx="6858000"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166" name="Straight Connector 165"/>
            <p:cNvCxnSpPr/>
            <p:nvPr/>
          </p:nvCxnSpPr>
          <p:spPr>
            <a:xfrm rot="5400000">
              <a:off x="-1142048" y="3277552"/>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169" name="Straight Connector 168"/>
            <p:cNvCxnSpPr/>
            <p:nvPr/>
          </p:nvCxnSpPr>
          <p:spPr>
            <a:xfrm rot="5400000">
              <a:off x="-9144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3" name="Straight Connector 172"/>
            <p:cNvCxnSpPr/>
            <p:nvPr/>
          </p:nvCxnSpPr>
          <p:spPr>
            <a:xfrm rot="5400000">
              <a:off x="-1855470" y="3227070"/>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21" name="Straight Connector 120"/>
            <p:cNvCxnSpPr/>
            <p:nvPr/>
          </p:nvCxnSpPr>
          <p:spPr>
            <a:xfrm rot="16200000" flipH="1">
              <a:off x="-2643187" y="3252788"/>
              <a:ext cx="6858000"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145" name="Straight Connector 144"/>
            <p:cNvCxnSpPr/>
            <p:nvPr/>
          </p:nvCxnSpPr>
          <p:spPr>
            <a:xfrm rot="16200000" flipH="1">
              <a:off x="-1954530" y="3326130"/>
              <a:ext cx="6858000" cy="20574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108" name="Straight Connector 107"/>
            <p:cNvCxnSpPr/>
            <p:nvPr/>
          </p:nvCxnSpPr>
          <p:spPr>
            <a:xfrm rot="16200000" flipH="1">
              <a:off x="-23622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09" name="Straight Connector 208"/>
            <p:cNvCxnSpPr/>
            <p:nvPr/>
          </p:nvCxnSpPr>
          <p:spPr>
            <a:xfrm rot="16200000" flipH="1">
              <a:off x="-21336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10" name="Straight Connector 209"/>
            <p:cNvCxnSpPr/>
            <p:nvPr/>
          </p:nvCxnSpPr>
          <p:spPr>
            <a:xfrm rot="16200000" flipH="1">
              <a:off x="10668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1" name="Straight Connector 210"/>
            <p:cNvCxnSpPr/>
            <p:nvPr/>
          </p:nvCxnSpPr>
          <p:spPr>
            <a:xfrm rot="16200000" flipH="1">
              <a:off x="8763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2" name="Straight Connector 211"/>
            <p:cNvCxnSpPr/>
            <p:nvPr/>
          </p:nvCxnSpPr>
          <p:spPr>
            <a:xfrm rot="5400000">
              <a:off x="1028700" y="3238500"/>
              <a:ext cx="6858000" cy="3810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13" name="Straight Connector 212"/>
            <p:cNvCxnSpPr/>
            <p:nvPr/>
          </p:nvCxnSpPr>
          <p:spPr>
            <a:xfrm rot="5400000">
              <a:off x="-723900" y="3314700"/>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14" name="Straight Connector 213"/>
            <p:cNvCxnSpPr/>
            <p:nvPr/>
          </p:nvCxnSpPr>
          <p:spPr>
            <a:xfrm rot="16200000" flipH="1">
              <a:off x="-800100" y="3314700"/>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5" name="Straight Connector 214"/>
            <p:cNvCxnSpPr/>
            <p:nvPr/>
          </p:nvCxnSpPr>
          <p:spPr>
            <a:xfrm rot="5400000">
              <a:off x="-152400" y="3429000"/>
              <a:ext cx="6858000"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16" name="Straight Connector 215"/>
            <p:cNvCxnSpPr/>
            <p:nvPr/>
          </p:nvCxnSpPr>
          <p:spPr>
            <a:xfrm rot="16200000" flipH="1">
              <a:off x="-304800" y="3200400"/>
              <a:ext cx="6858000" cy="4572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17" name="Straight Connector 216"/>
            <p:cNvCxnSpPr/>
            <p:nvPr/>
          </p:nvCxnSpPr>
          <p:spPr>
            <a:xfrm rot="5400000">
              <a:off x="-190499" y="3238500"/>
              <a:ext cx="6858000" cy="3810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18" name="Straight Connector 217"/>
            <p:cNvCxnSpPr/>
            <p:nvPr/>
          </p:nvCxnSpPr>
          <p:spPr>
            <a:xfrm rot="16200000" flipH="1">
              <a:off x="381000" y="3200400"/>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19" name="Straight Connector 218"/>
            <p:cNvCxnSpPr/>
            <p:nvPr/>
          </p:nvCxnSpPr>
          <p:spPr>
            <a:xfrm rot="16200000" flipH="1">
              <a:off x="-6096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0" name="Straight Connector 219"/>
            <p:cNvCxnSpPr/>
            <p:nvPr/>
          </p:nvCxnSpPr>
          <p:spPr>
            <a:xfrm rot="16200000" flipH="1">
              <a:off x="685801" y="3352799"/>
              <a:ext cx="6858000" cy="152401"/>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21" name="Straight Connector 220"/>
            <p:cNvCxnSpPr/>
            <p:nvPr/>
          </p:nvCxnSpPr>
          <p:spPr>
            <a:xfrm rot="16200000" flipH="1">
              <a:off x="-3048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22" name="Straight Connector 221"/>
            <p:cNvCxnSpPr/>
            <p:nvPr/>
          </p:nvCxnSpPr>
          <p:spPr>
            <a:xfrm rot="5400000">
              <a:off x="-1028700" y="3314700"/>
              <a:ext cx="6858000"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23" name="Straight Connector 222"/>
            <p:cNvCxnSpPr/>
            <p:nvPr/>
          </p:nvCxnSpPr>
          <p:spPr>
            <a:xfrm rot="5400000">
              <a:off x="782955" y="2722245"/>
              <a:ext cx="6858000"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224" name="Straight Connector 223"/>
            <p:cNvCxnSpPr/>
            <p:nvPr/>
          </p:nvCxnSpPr>
          <p:spPr>
            <a:xfrm rot="5400000">
              <a:off x="1372552" y="3277552"/>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25" name="Straight Connector 224"/>
            <p:cNvCxnSpPr/>
            <p:nvPr/>
          </p:nvCxnSpPr>
          <p:spPr>
            <a:xfrm rot="5400000">
              <a:off x="16002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6" name="Straight Connector 225"/>
            <p:cNvCxnSpPr/>
            <p:nvPr/>
          </p:nvCxnSpPr>
          <p:spPr>
            <a:xfrm rot="5400000">
              <a:off x="659130" y="3227070"/>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27" name="Straight Connector 226"/>
            <p:cNvCxnSpPr/>
            <p:nvPr/>
          </p:nvCxnSpPr>
          <p:spPr>
            <a:xfrm rot="16200000" flipH="1">
              <a:off x="-128587" y="3252788"/>
              <a:ext cx="6858000"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228" name="Straight Connector 227"/>
            <p:cNvCxnSpPr/>
            <p:nvPr/>
          </p:nvCxnSpPr>
          <p:spPr>
            <a:xfrm rot="16200000" flipH="1">
              <a:off x="560070" y="3326130"/>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9" name="Straight Connector 228"/>
            <p:cNvCxnSpPr/>
            <p:nvPr/>
          </p:nvCxnSpPr>
          <p:spPr>
            <a:xfrm rot="16200000" flipH="1">
              <a:off x="1524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30" name="Straight Connector 229"/>
            <p:cNvCxnSpPr/>
            <p:nvPr/>
          </p:nvCxnSpPr>
          <p:spPr>
            <a:xfrm rot="16200000" flipH="1">
              <a:off x="3810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37" name="Straight Connector 236"/>
            <p:cNvCxnSpPr/>
            <p:nvPr/>
          </p:nvCxnSpPr>
          <p:spPr>
            <a:xfrm rot="16200000" flipH="1">
              <a:off x="2743200" y="3352801"/>
              <a:ext cx="6858000" cy="1524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38" name="Straight Connector 237"/>
            <p:cNvCxnSpPr/>
            <p:nvPr/>
          </p:nvCxnSpPr>
          <p:spPr>
            <a:xfrm rot="16200000" flipH="1">
              <a:off x="2095501" y="3238501"/>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39" name="Straight Connector 238"/>
            <p:cNvCxnSpPr/>
            <p:nvPr/>
          </p:nvCxnSpPr>
          <p:spPr>
            <a:xfrm rot="5400000">
              <a:off x="2705100" y="3238501"/>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0" name="Straight Connector 239"/>
            <p:cNvCxnSpPr/>
            <p:nvPr/>
          </p:nvCxnSpPr>
          <p:spPr>
            <a:xfrm rot="5400000">
              <a:off x="1828801" y="3276600"/>
              <a:ext cx="6857999" cy="3048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41" name="Straight Connector 240"/>
            <p:cNvCxnSpPr/>
            <p:nvPr/>
          </p:nvCxnSpPr>
          <p:spPr>
            <a:xfrm rot="16200000" flipH="1">
              <a:off x="1066800" y="3200402"/>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42" name="Straight Connector 241"/>
            <p:cNvCxnSpPr/>
            <p:nvPr/>
          </p:nvCxnSpPr>
          <p:spPr>
            <a:xfrm rot="16200000" flipH="1">
              <a:off x="2362201" y="3352800"/>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243" name="Straight Connector 242"/>
            <p:cNvCxnSpPr/>
            <p:nvPr/>
          </p:nvCxnSpPr>
          <p:spPr>
            <a:xfrm rot="5400000">
              <a:off x="2646045" y="2722246"/>
              <a:ext cx="6858000" cy="1413510"/>
            </a:xfrm>
            <a:prstGeom prst="line">
              <a:avLst/>
            </a:prstGeom>
            <a:ln>
              <a:solidFill>
                <a:schemeClr val="accent1">
                  <a:alpha val="56000"/>
                </a:schemeClr>
              </a:solidFill>
            </a:ln>
          </p:spPr>
          <p:style>
            <a:lnRef idx="1">
              <a:schemeClr val="accent1"/>
            </a:lnRef>
            <a:fillRef idx="0">
              <a:schemeClr val="accent1"/>
            </a:fillRef>
            <a:effectRef idx="0">
              <a:schemeClr val="accent1"/>
            </a:effectRef>
            <a:fontRef idx="minor">
              <a:schemeClr val="tx1"/>
            </a:fontRef>
          </p:style>
        </p:cxnSp>
        <p:cxnSp>
          <p:nvCxnSpPr>
            <p:cNvPr id="244" name="Straight Connector 243"/>
            <p:cNvCxnSpPr/>
            <p:nvPr/>
          </p:nvCxnSpPr>
          <p:spPr>
            <a:xfrm rot="5400000">
              <a:off x="3048952" y="3277553"/>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45" name="Straight Connector 244"/>
            <p:cNvCxnSpPr/>
            <p:nvPr/>
          </p:nvCxnSpPr>
          <p:spPr>
            <a:xfrm rot="5400000">
              <a:off x="2895600" y="3276601"/>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6" name="Straight Connector 245"/>
            <p:cNvCxnSpPr/>
            <p:nvPr/>
          </p:nvCxnSpPr>
          <p:spPr>
            <a:xfrm rot="5400000">
              <a:off x="2388870" y="3227071"/>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47" name="Straight Connector 246"/>
            <p:cNvCxnSpPr/>
            <p:nvPr/>
          </p:nvCxnSpPr>
          <p:spPr>
            <a:xfrm rot="16200000" flipH="1">
              <a:off x="2236470" y="3326131"/>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8" name="Straight Connector 247"/>
            <p:cNvCxnSpPr/>
            <p:nvPr/>
          </p:nvCxnSpPr>
          <p:spPr>
            <a:xfrm rot="16200000" flipH="1">
              <a:off x="1752600" y="3352801"/>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9" name="Straight Connector 248"/>
            <p:cNvCxnSpPr/>
            <p:nvPr/>
          </p:nvCxnSpPr>
          <p:spPr>
            <a:xfrm rot="16200000" flipH="1">
              <a:off x="19812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50" name="Straight Connector 249"/>
            <p:cNvCxnSpPr/>
            <p:nvPr/>
          </p:nvCxnSpPr>
          <p:spPr>
            <a:xfrm rot="5400000">
              <a:off x="3467100" y="3314701"/>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51" name="Straight Connector 250"/>
            <p:cNvCxnSpPr/>
            <p:nvPr/>
          </p:nvCxnSpPr>
          <p:spPr>
            <a:xfrm rot="16200000" flipH="1">
              <a:off x="3467099" y="3314701"/>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52" name="Straight Connector 251"/>
            <p:cNvCxnSpPr/>
            <p:nvPr/>
          </p:nvCxnSpPr>
          <p:spPr>
            <a:xfrm rot="5400000">
              <a:off x="4038600" y="3429001"/>
              <a:ext cx="6858000"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53" name="Straight Connector 252"/>
            <p:cNvCxnSpPr/>
            <p:nvPr/>
          </p:nvCxnSpPr>
          <p:spPr>
            <a:xfrm rot="16200000" flipH="1">
              <a:off x="3886200" y="3200401"/>
              <a:ext cx="6858000"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254" name="Straight Connector 253"/>
            <p:cNvCxnSpPr/>
            <p:nvPr/>
          </p:nvCxnSpPr>
          <p:spPr>
            <a:xfrm rot="5400000">
              <a:off x="4000501" y="3238501"/>
              <a:ext cx="6858000"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55" name="Straight Connector 254"/>
            <p:cNvCxnSpPr/>
            <p:nvPr/>
          </p:nvCxnSpPr>
          <p:spPr>
            <a:xfrm rot="16200000" flipH="1">
              <a:off x="4572000" y="3200401"/>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57" name="Straight Connector 256"/>
            <p:cNvCxnSpPr/>
            <p:nvPr/>
          </p:nvCxnSpPr>
          <p:spPr>
            <a:xfrm rot="16200000" flipH="1">
              <a:off x="37338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58" name="Straight Connector 257"/>
            <p:cNvCxnSpPr/>
            <p:nvPr/>
          </p:nvCxnSpPr>
          <p:spPr>
            <a:xfrm rot="5400000">
              <a:off x="3619500" y="3314700"/>
              <a:ext cx="6858000"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59" name="Straight Connector 258"/>
            <p:cNvCxnSpPr/>
            <p:nvPr/>
          </p:nvCxnSpPr>
          <p:spPr>
            <a:xfrm rot="16200000" flipH="1">
              <a:off x="4214813" y="3252788"/>
              <a:ext cx="6858000"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260" name="Straight Connector 259"/>
            <p:cNvCxnSpPr/>
            <p:nvPr/>
          </p:nvCxnSpPr>
          <p:spPr>
            <a:xfrm rot="16200000" flipH="1">
              <a:off x="4751070" y="3326131"/>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1" name="Straight Connector 260"/>
            <p:cNvCxnSpPr/>
            <p:nvPr/>
          </p:nvCxnSpPr>
          <p:spPr>
            <a:xfrm rot="16200000" flipH="1">
              <a:off x="4343400" y="3352801"/>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2" name="Straight Connector 261"/>
            <p:cNvCxnSpPr/>
            <p:nvPr/>
          </p:nvCxnSpPr>
          <p:spPr>
            <a:xfrm rot="16200000" flipH="1">
              <a:off x="4572000" y="3352801"/>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64" name="Straight Connector 263"/>
            <p:cNvCxnSpPr/>
            <p:nvPr/>
          </p:nvCxnSpPr>
          <p:spPr>
            <a:xfrm rot="16200000" flipH="1">
              <a:off x="5257800" y="3352802"/>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5" name="Straight Connector 264"/>
            <p:cNvCxnSpPr/>
            <p:nvPr/>
          </p:nvCxnSpPr>
          <p:spPr>
            <a:xfrm rot="16200000" flipH="1">
              <a:off x="5067300" y="3238502"/>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6" name="Straight Connector 265"/>
            <p:cNvCxnSpPr/>
            <p:nvPr/>
          </p:nvCxnSpPr>
          <p:spPr>
            <a:xfrm rot="5400000">
              <a:off x="5219700" y="3238502"/>
              <a:ext cx="6858000" cy="3810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67" name="Straight Connector 266"/>
            <p:cNvCxnSpPr/>
            <p:nvPr/>
          </p:nvCxnSpPr>
          <p:spPr>
            <a:xfrm rot="16200000" flipH="1">
              <a:off x="4876801" y="3352801"/>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268" name="Straight Connector 267"/>
            <p:cNvCxnSpPr/>
            <p:nvPr/>
          </p:nvCxnSpPr>
          <p:spPr>
            <a:xfrm rot="5400000">
              <a:off x="5527994" y="3318196"/>
              <a:ext cx="6888479" cy="191133"/>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70" name="Straight Connector 269"/>
            <p:cNvCxnSpPr/>
            <p:nvPr/>
          </p:nvCxnSpPr>
          <p:spPr>
            <a:xfrm rot="5400000">
              <a:off x="4850130" y="3227072"/>
              <a:ext cx="6858000" cy="40386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71" name="Straight Connector 270"/>
            <p:cNvCxnSpPr/>
            <p:nvPr/>
          </p:nvCxnSpPr>
          <p:spPr>
            <a:xfrm rot="16200000" flipH="1">
              <a:off x="4751070" y="3326132"/>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78" name="Straight Connector 277"/>
            <p:cNvCxnSpPr/>
            <p:nvPr/>
          </p:nvCxnSpPr>
          <p:spPr>
            <a:xfrm rot="5400000">
              <a:off x="5562599" y="3429001"/>
              <a:ext cx="6858002" cy="1588"/>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83" name="Straight Connector 282"/>
            <p:cNvCxnSpPr/>
            <p:nvPr/>
          </p:nvCxnSpPr>
          <p:spPr>
            <a:xfrm rot="5400000">
              <a:off x="2552700" y="3390900"/>
              <a:ext cx="6858000" cy="76200"/>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89" name="Straight Connector 288"/>
            <p:cNvCxnSpPr/>
            <p:nvPr/>
          </p:nvCxnSpPr>
          <p:spPr>
            <a:xfrm rot="16200000" flipH="1">
              <a:off x="3048000" y="3352800"/>
              <a:ext cx="6858000" cy="1524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92" name="Straight Connector 291"/>
            <p:cNvCxnSpPr/>
            <p:nvPr/>
          </p:nvCxnSpPr>
          <p:spPr>
            <a:xfrm rot="16200000" flipH="1">
              <a:off x="3238500" y="3238500"/>
              <a:ext cx="6858000" cy="381000"/>
            </a:xfrm>
            <a:prstGeom prst="line">
              <a:avLst/>
            </a:prstGeom>
            <a:ln w="19050">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94" name="Straight Connector 293"/>
            <p:cNvCxnSpPr/>
            <p:nvPr/>
          </p:nvCxnSpPr>
          <p:spPr>
            <a:xfrm rot="5400000">
              <a:off x="2133600" y="3276600"/>
              <a:ext cx="6858000" cy="3048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98" name="Straight Connector 297"/>
            <p:cNvCxnSpPr/>
            <p:nvPr/>
          </p:nvCxnSpPr>
          <p:spPr>
            <a:xfrm rot="16200000" flipH="1">
              <a:off x="3148013" y="3252789"/>
              <a:ext cx="6858000"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299" name="Straight Connector 298"/>
            <p:cNvCxnSpPr/>
            <p:nvPr/>
          </p:nvCxnSpPr>
          <p:spPr>
            <a:xfrm rot="5400000">
              <a:off x="37719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02" name="Straight Connector 301"/>
            <p:cNvCxnSpPr/>
            <p:nvPr/>
          </p:nvCxnSpPr>
          <p:spPr>
            <a:xfrm rot="5400000">
              <a:off x="4229100" y="2933700"/>
              <a:ext cx="6858000" cy="990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07" name="Straight Connector 306"/>
            <p:cNvCxnSpPr/>
            <p:nvPr/>
          </p:nvCxnSpPr>
          <p:spPr>
            <a:xfrm rot="16200000" flipH="1">
              <a:off x="1371600" y="3200403"/>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grpSp>
      <p:sp>
        <p:nvSpPr>
          <p:cNvPr id="4" name="Date Placeholder 3"/>
          <p:cNvSpPr>
            <a:spLocks noGrp="1"/>
          </p:cNvSpPr>
          <p:nvPr>
            <p:ph type="dt" sz="half" idx="10"/>
          </p:nvPr>
        </p:nvSpPr>
        <p:spPr/>
        <p:txBody>
          <a:bodyPr/>
          <a:lstStyle/>
          <a:p>
            <a:fld id="{BA15CB0A-F53F-4052-933B-4D899F5557B8}" type="datetimeFigureOut">
              <a:rPr lang="en-US" smtClean="0"/>
              <a:t>6/28/2011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70F7CCE-D627-48BB-B991-991978E7C969}" type="slidenum">
              <a:rPr lang="en-US" smtClean="0"/>
              <a:t>‹#›</a:t>
            </a:fld>
            <a:endParaRPr lang="en-US"/>
          </a:p>
        </p:txBody>
      </p:sp>
      <p:sp>
        <p:nvSpPr>
          <p:cNvPr id="113" name="Rectangle 112"/>
          <p:cNvSpPr/>
          <p:nvPr/>
        </p:nvSpPr>
        <p:spPr>
          <a:xfrm>
            <a:off x="0" y="1905000"/>
            <a:ext cx="4953000" cy="3124200"/>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grpSp>
        <p:nvGrpSpPr>
          <p:cNvPr id="94" name="Group 93"/>
          <p:cNvGrpSpPr/>
          <p:nvPr/>
        </p:nvGrpSpPr>
        <p:grpSpPr>
          <a:xfrm>
            <a:off x="0" y="2057400"/>
            <a:ext cx="4801394" cy="2820988"/>
            <a:chOff x="0" y="2057400"/>
            <a:chExt cx="4801394" cy="2820988"/>
          </a:xfrm>
        </p:grpSpPr>
        <p:cxnSp>
          <p:nvCxnSpPr>
            <p:cNvPr id="117" name="Straight Connector 116"/>
            <p:cNvCxnSpPr/>
            <p:nvPr/>
          </p:nvCxnSpPr>
          <p:spPr>
            <a:xfrm>
              <a:off x="0" y="2057400"/>
              <a:ext cx="48006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118" name="Straight Connector 117"/>
            <p:cNvCxnSpPr/>
            <p:nvPr/>
          </p:nvCxnSpPr>
          <p:spPr>
            <a:xfrm>
              <a:off x="0" y="4876800"/>
              <a:ext cx="48006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120" name="Straight Connector 119"/>
            <p:cNvCxnSpPr/>
            <p:nvPr/>
          </p:nvCxnSpPr>
          <p:spPr>
            <a:xfrm rot="5400000">
              <a:off x="3391694" y="3467100"/>
              <a:ext cx="2818606"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grpSp>
      <p:sp>
        <p:nvSpPr>
          <p:cNvPr id="2" name="Title 1"/>
          <p:cNvSpPr>
            <a:spLocks noGrp="1"/>
          </p:cNvSpPr>
          <p:nvPr>
            <p:ph type="ctrTitle"/>
          </p:nvPr>
        </p:nvSpPr>
        <p:spPr>
          <a:xfrm>
            <a:off x="228600" y="2130425"/>
            <a:ext cx="4419600" cy="1600327"/>
          </a:xfrm>
        </p:spPr>
        <p:txBody>
          <a:bodyPr anchor="b">
            <a:normAutofit/>
          </a:bodyPr>
          <a:lstStyle>
            <a:lvl1pPr algn="l">
              <a:defRPr sz="3600" b="1" cap="none" spc="40" baseline="0">
                <a:ln w="13335" cmpd="sng">
                  <a:solidFill>
                    <a:schemeClr val="accent1">
                      <a:lumMod val="50000"/>
                    </a:schemeClr>
                  </a:solidFill>
                  <a:prstDash val="solid"/>
                </a:ln>
                <a:solidFill>
                  <a:schemeClr val="accent6">
                    <a:tint val="1000"/>
                  </a:schemeClr>
                </a:solidFill>
                <a:effectLst/>
              </a:defRPr>
            </a:lvl1pPr>
          </a:lstStyle>
          <a:p>
            <a:r>
              <a:rPr lang="en-US" smtClean="0"/>
              <a:t>Click to edit Master title style</a:t>
            </a:r>
            <a:endParaRPr lang="en-US" dirty="0"/>
          </a:p>
        </p:txBody>
      </p:sp>
      <p:sp>
        <p:nvSpPr>
          <p:cNvPr id="3" name="Subtitle 2"/>
          <p:cNvSpPr>
            <a:spLocks noGrp="1"/>
          </p:cNvSpPr>
          <p:nvPr>
            <p:ph type="subTitle" idx="1"/>
          </p:nvPr>
        </p:nvSpPr>
        <p:spPr>
          <a:xfrm>
            <a:off x="228600" y="3733800"/>
            <a:ext cx="4419600" cy="1066800"/>
          </a:xfrm>
        </p:spPr>
        <p:txBody>
          <a:bodyPr>
            <a:normAutofit/>
          </a:bodyPr>
          <a:lstStyle>
            <a:lvl1pPr marL="0" indent="0" algn="l">
              <a:buNone/>
              <a:defRPr sz="22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A15CB0A-F53F-4052-933B-4D899F5557B8}" type="datetimeFigureOut">
              <a:rPr lang="en-US" smtClean="0"/>
              <a:t>6/28/2011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70F7CCE-D627-48BB-B991-991978E7C969}"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A15CB0A-F53F-4052-933B-4D899F5557B8}" type="datetimeFigureOut">
              <a:rPr lang="en-US" smtClean="0"/>
              <a:t>6/28/2011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70F7CCE-D627-48BB-B991-991978E7C969}"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A15CB0A-F53F-4052-933B-4D899F5557B8}" type="datetimeFigureOut">
              <a:rPr lang="en-US" smtClean="0"/>
              <a:t>6/28/2011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70F7CCE-D627-48BB-B991-991978E7C969}"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3">
        <a:schemeClr val="bg1"/>
      </p:bgRef>
    </p:bg>
    <p:spTree>
      <p:nvGrpSpPr>
        <p:cNvPr id="1" name=""/>
        <p:cNvGrpSpPr/>
        <p:nvPr/>
      </p:nvGrpSpPr>
      <p:grpSpPr>
        <a:xfrm>
          <a:off x="0" y="0"/>
          <a:ext cx="0" cy="0"/>
          <a:chOff x="0" y="0"/>
          <a:chExt cx="0" cy="0"/>
        </a:xfrm>
      </p:grpSpPr>
      <p:grpSp>
        <p:nvGrpSpPr>
          <p:cNvPr id="7" name="Group 92"/>
          <p:cNvGrpSpPr/>
          <p:nvPr/>
        </p:nvGrpSpPr>
        <p:grpSpPr>
          <a:xfrm>
            <a:off x="1" y="-30478"/>
            <a:ext cx="9067799" cy="4846320"/>
            <a:chOff x="1" y="-30477"/>
            <a:chExt cx="9067799" cy="4526277"/>
          </a:xfrm>
        </p:grpSpPr>
        <p:cxnSp>
          <p:nvCxnSpPr>
            <p:cNvPr id="8" name="Straight Connector 7"/>
            <p:cNvCxnSpPr/>
            <p:nvPr/>
          </p:nvCxnSpPr>
          <p:spPr>
            <a:xfrm rot="16200000" flipH="1">
              <a:off x="-27166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9" name="Straight Connector 8"/>
            <p:cNvCxnSpPr/>
            <p:nvPr/>
          </p:nvCxnSpPr>
          <p:spPr>
            <a:xfrm rot="16200000" flipH="1">
              <a:off x="-46216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0" name="Straight Connector 9"/>
            <p:cNvCxnSpPr/>
            <p:nvPr/>
          </p:nvCxnSpPr>
          <p:spPr>
            <a:xfrm rot="5400000">
              <a:off x="-30976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1" name="Straight Connector 10"/>
            <p:cNvCxnSpPr/>
            <p:nvPr/>
          </p:nvCxnSpPr>
          <p:spPr>
            <a:xfrm rot="5400000">
              <a:off x="-206236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2" name="Straight Connector 11"/>
            <p:cNvCxnSpPr/>
            <p:nvPr/>
          </p:nvCxnSpPr>
          <p:spPr>
            <a:xfrm rot="16200000" flipH="1">
              <a:off x="-2138565"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3" name="Straight Connector 12"/>
            <p:cNvCxnSpPr/>
            <p:nvPr/>
          </p:nvCxnSpPr>
          <p:spPr>
            <a:xfrm rot="16200000" flipH="1">
              <a:off x="-195465" y="1785212"/>
              <a:ext cx="4505731" cy="9144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4" name="Straight Connector 13"/>
            <p:cNvCxnSpPr/>
            <p:nvPr/>
          </p:nvCxnSpPr>
          <p:spPr>
            <a:xfrm rot="16200000" flipH="1">
              <a:off x="-1643265" y="2013812"/>
              <a:ext cx="4505731"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p:cNvCxnSpPr/>
            <p:nvPr/>
          </p:nvCxnSpPr>
          <p:spPr>
            <a:xfrm rot="5400000">
              <a:off x="-1528964"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rot="16200000" flipH="1">
              <a:off x="-957465" y="2013812"/>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17" name="Straight Connector 16"/>
            <p:cNvCxnSpPr/>
            <p:nvPr/>
          </p:nvCxnSpPr>
          <p:spPr>
            <a:xfrm rot="16200000" flipH="1">
              <a:off x="-194806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 name="Straight Connector 17"/>
            <p:cNvCxnSpPr/>
            <p:nvPr/>
          </p:nvCxnSpPr>
          <p:spPr>
            <a:xfrm rot="16200000" flipH="1">
              <a:off x="-652664" y="2166211"/>
              <a:ext cx="4505731" cy="152401"/>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19" name="Straight Connector 18"/>
            <p:cNvCxnSpPr/>
            <p:nvPr/>
          </p:nvCxnSpPr>
          <p:spPr>
            <a:xfrm rot="16200000" flipH="1">
              <a:off x="-164326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0" name="Straight Connector 19"/>
            <p:cNvCxnSpPr/>
            <p:nvPr/>
          </p:nvCxnSpPr>
          <p:spPr>
            <a:xfrm rot="16200000" flipH="1">
              <a:off x="-1790700" y="2019300"/>
              <a:ext cx="4495800" cy="4572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1" name="Straight Connector 20"/>
            <p:cNvCxnSpPr/>
            <p:nvPr/>
          </p:nvCxnSpPr>
          <p:spPr>
            <a:xfrm rot="5400000">
              <a:off x="-555510" y="1535657"/>
              <a:ext cx="4505731"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22" name="Straight Connector 21"/>
            <p:cNvCxnSpPr/>
            <p:nvPr/>
          </p:nvCxnSpPr>
          <p:spPr>
            <a:xfrm rot="5400000">
              <a:off x="34087" y="2090964"/>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3" name="Straight Connector 22"/>
            <p:cNvCxnSpPr/>
            <p:nvPr/>
          </p:nvCxnSpPr>
          <p:spPr>
            <a:xfrm rot="5400000">
              <a:off x="2617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 name="Straight Connector 23"/>
            <p:cNvCxnSpPr/>
            <p:nvPr/>
          </p:nvCxnSpPr>
          <p:spPr>
            <a:xfrm rot="5400000">
              <a:off x="-67933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5" name="Straight Connector 24"/>
            <p:cNvCxnSpPr/>
            <p:nvPr/>
          </p:nvCxnSpPr>
          <p:spPr>
            <a:xfrm rot="16200000" flipH="1">
              <a:off x="-1467052" y="2066200"/>
              <a:ext cx="4505731"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26" name="Straight Connector 25"/>
            <p:cNvCxnSpPr/>
            <p:nvPr/>
          </p:nvCxnSpPr>
          <p:spPr>
            <a:xfrm rot="16200000" flipH="1">
              <a:off x="-77839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p:cNvCxnSpPr/>
            <p:nvPr/>
          </p:nvCxnSpPr>
          <p:spPr>
            <a:xfrm rot="16200000" flipH="1">
              <a:off x="-118606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8" name="Straight Connector 27"/>
            <p:cNvCxnSpPr/>
            <p:nvPr/>
          </p:nvCxnSpPr>
          <p:spPr>
            <a:xfrm rot="16200000" flipH="1">
              <a:off x="-95746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9" name="Straight Connector 28"/>
            <p:cNvCxnSpPr/>
            <p:nvPr/>
          </p:nvCxnSpPr>
          <p:spPr>
            <a:xfrm rot="16200000" flipH="1">
              <a:off x="22429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0" name="Straight Connector 29"/>
            <p:cNvCxnSpPr/>
            <p:nvPr/>
          </p:nvCxnSpPr>
          <p:spPr>
            <a:xfrm rot="16200000" flipH="1">
              <a:off x="20524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1" name="Straight Connector 30"/>
            <p:cNvCxnSpPr/>
            <p:nvPr/>
          </p:nvCxnSpPr>
          <p:spPr>
            <a:xfrm rot="5400000">
              <a:off x="2204835" y="2051912"/>
              <a:ext cx="4505731" cy="3810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32" name="Straight Connector 31"/>
            <p:cNvCxnSpPr/>
            <p:nvPr/>
          </p:nvCxnSpPr>
          <p:spPr>
            <a:xfrm rot="5400000">
              <a:off x="45223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3" name="Straight Connector 32"/>
            <p:cNvCxnSpPr/>
            <p:nvPr/>
          </p:nvCxnSpPr>
          <p:spPr>
            <a:xfrm rot="16200000" flipH="1">
              <a:off x="376035"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4" name="Straight Connector 33"/>
            <p:cNvCxnSpPr/>
            <p:nvPr/>
          </p:nvCxnSpPr>
          <p:spPr>
            <a:xfrm rot="5400000">
              <a:off x="1023735" y="2242139"/>
              <a:ext cx="4505731"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5" name="Straight Connector 34"/>
            <p:cNvCxnSpPr/>
            <p:nvPr/>
          </p:nvCxnSpPr>
          <p:spPr>
            <a:xfrm rot="16200000" flipH="1">
              <a:off x="871335" y="2013812"/>
              <a:ext cx="4505731" cy="4572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36" name="Straight Connector 35"/>
            <p:cNvCxnSpPr/>
            <p:nvPr/>
          </p:nvCxnSpPr>
          <p:spPr>
            <a:xfrm rot="5400000">
              <a:off x="985636"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37" name="Straight Connector 36"/>
            <p:cNvCxnSpPr/>
            <p:nvPr/>
          </p:nvCxnSpPr>
          <p:spPr>
            <a:xfrm rot="16200000" flipH="1">
              <a:off x="1557135" y="2013812"/>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38" name="Straight Connector 37"/>
            <p:cNvCxnSpPr/>
            <p:nvPr/>
          </p:nvCxnSpPr>
          <p:spPr>
            <a:xfrm rot="16200000" flipH="1">
              <a:off x="5665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9" name="Straight Connector 38"/>
            <p:cNvCxnSpPr/>
            <p:nvPr/>
          </p:nvCxnSpPr>
          <p:spPr>
            <a:xfrm rot="16200000" flipH="1">
              <a:off x="1861936" y="2166211"/>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40" name="Straight Connector 39"/>
            <p:cNvCxnSpPr/>
            <p:nvPr/>
          </p:nvCxnSpPr>
          <p:spPr>
            <a:xfrm rot="16200000" flipH="1">
              <a:off x="8713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41" name="Straight Connector 40"/>
            <p:cNvCxnSpPr/>
            <p:nvPr/>
          </p:nvCxnSpPr>
          <p:spPr>
            <a:xfrm rot="5400000">
              <a:off x="147435" y="2128112"/>
              <a:ext cx="4505731"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42" name="Straight Connector 41"/>
            <p:cNvCxnSpPr/>
            <p:nvPr/>
          </p:nvCxnSpPr>
          <p:spPr>
            <a:xfrm rot="5400000">
              <a:off x="1959090" y="1535657"/>
              <a:ext cx="4505731"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43" name="Straight Connector 42"/>
            <p:cNvCxnSpPr/>
            <p:nvPr/>
          </p:nvCxnSpPr>
          <p:spPr>
            <a:xfrm rot="5400000">
              <a:off x="2548687" y="2090964"/>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44" name="Straight Connector 43"/>
            <p:cNvCxnSpPr/>
            <p:nvPr/>
          </p:nvCxnSpPr>
          <p:spPr>
            <a:xfrm rot="5400000">
              <a:off x="27763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45" name="Straight Connector 44"/>
            <p:cNvCxnSpPr/>
            <p:nvPr/>
          </p:nvCxnSpPr>
          <p:spPr>
            <a:xfrm rot="5400000">
              <a:off x="183526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46" name="Straight Connector 45"/>
            <p:cNvCxnSpPr/>
            <p:nvPr/>
          </p:nvCxnSpPr>
          <p:spPr>
            <a:xfrm rot="16200000" flipH="1">
              <a:off x="1047548" y="2066200"/>
              <a:ext cx="4505731"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47" name="Straight Connector 46"/>
            <p:cNvCxnSpPr/>
            <p:nvPr/>
          </p:nvCxnSpPr>
          <p:spPr>
            <a:xfrm rot="16200000" flipH="1">
              <a:off x="17362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48" name="Straight Connector 47"/>
            <p:cNvCxnSpPr/>
            <p:nvPr/>
          </p:nvCxnSpPr>
          <p:spPr>
            <a:xfrm rot="16200000" flipH="1">
              <a:off x="13285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49" name="Straight Connector 48"/>
            <p:cNvCxnSpPr/>
            <p:nvPr/>
          </p:nvCxnSpPr>
          <p:spPr>
            <a:xfrm rot="16200000" flipH="1">
              <a:off x="1557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50" name="Straight Connector 49"/>
            <p:cNvCxnSpPr/>
            <p:nvPr/>
          </p:nvCxnSpPr>
          <p:spPr>
            <a:xfrm rot="16200000" flipH="1">
              <a:off x="3919335" y="2166212"/>
              <a:ext cx="4505731" cy="152400"/>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51" name="Straight Connector 50"/>
            <p:cNvCxnSpPr/>
            <p:nvPr/>
          </p:nvCxnSpPr>
          <p:spPr>
            <a:xfrm rot="16200000" flipH="1">
              <a:off x="3271636"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2" name="Straight Connector 51"/>
            <p:cNvCxnSpPr/>
            <p:nvPr/>
          </p:nvCxnSpPr>
          <p:spPr>
            <a:xfrm rot="5400000">
              <a:off x="38812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3" name="Straight Connector 52"/>
            <p:cNvCxnSpPr/>
            <p:nvPr/>
          </p:nvCxnSpPr>
          <p:spPr>
            <a:xfrm rot="5400000">
              <a:off x="3004936" y="2090012"/>
              <a:ext cx="4505730" cy="3048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54" name="Straight Connector 53"/>
            <p:cNvCxnSpPr/>
            <p:nvPr/>
          </p:nvCxnSpPr>
          <p:spPr>
            <a:xfrm rot="16200000" flipH="1">
              <a:off x="2242935" y="2013813"/>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55" name="Straight Connector 54"/>
            <p:cNvCxnSpPr/>
            <p:nvPr/>
          </p:nvCxnSpPr>
          <p:spPr>
            <a:xfrm rot="16200000" flipH="1">
              <a:off x="3538336" y="2166212"/>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56" name="Straight Connector 55"/>
            <p:cNvCxnSpPr/>
            <p:nvPr/>
          </p:nvCxnSpPr>
          <p:spPr>
            <a:xfrm rot="5400000">
              <a:off x="3822180" y="1535657"/>
              <a:ext cx="4505731" cy="1413510"/>
            </a:xfrm>
            <a:prstGeom prst="line">
              <a:avLst/>
            </a:prstGeom>
            <a:ln>
              <a:solidFill>
                <a:schemeClr val="accent1">
                  <a:alpha val="56000"/>
                </a:schemeClr>
              </a:solidFill>
            </a:ln>
          </p:spPr>
          <p:style>
            <a:lnRef idx="1">
              <a:schemeClr val="accent1"/>
            </a:lnRef>
            <a:fillRef idx="0">
              <a:schemeClr val="accent1"/>
            </a:fillRef>
            <a:effectRef idx="0">
              <a:schemeClr val="accent1"/>
            </a:effectRef>
            <a:fontRef idx="minor">
              <a:schemeClr val="tx1"/>
            </a:fontRef>
          </p:style>
        </p:cxnSp>
        <p:cxnSp>
          <p:nvCxnSpPr>
            <p:cNvPr id="57" name="Straight Connector 56"/>
            <p:cNvCxnSpPr/>
            <p:nvPr/>
          </p:nvCxnSpPr>
          <p:spPr>
            <a:xfrm rot="5400000">
              <a:off x="4225087" y="2090965"/>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58" name="Straight Connector 57"/>
            <p:cNvCxnSpPr/>
            <p:nvPr/>
          </p:nvCxnSpPr>
          <p:spPr>
            <a:xfrm rot="5400000">
              <a:off x="40717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9" name="Straight Connector 58"/>
            <p:cNvCxnSpPr/>
            <p:nvPr/>
          </p:nvCxnSpPr>
          <p:spPr>
            <a:xfrm rot="5400000">
              <a:off x="356500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60" name="Straight Connector 59"/>
            <p:cNvCxnSpPr/>
            <p:nvPr/>
          </p:nvCxnSpPr>
          <p:spPr>
            <a:xfrm rot="16200000" flipH="1">
              <a:off x="34126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61" name="Straight Connector 60"/>
            <p:cNvCxnSpPr/>
            <p:nvPr/>
          </p:nvCxnSpPr>
          <p:spPr>
            <a:xfrm rot="16200000" flipH="1">
              <a:off x="2928735" y="2166212"/>
              <a:ext cx="4505731" cy="152400"/>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62" name="Straight Connector 61"/>
            <p:cNvCxnSpPr/>
            <p:nvPr/>
          </p:nvCxnSpPr>
          <p:spPr>
            <a:xfrm rot="16200000" flipH="1">
              <a:off x="3081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63" name="Straight Connector 62"/>
            <p:cNvCxnSpPr/>
            <p:nvPr/>
          </p:nvCxnSpPr>
          <p:spPr>
            <a:xfrm rot="5400000">
              <a:off x="464323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64" name="Straight Connector 63"/>
            <p:cNvCxnSpPr/>
            <p:nvPr/>
          </p:nvCxnSpPr>
          <p:spPr>
            <a:xfrm rot="16200000" flipH="1">
              <a:off x="4643234"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65" name="Straight Connector 64"/>
            <p:cNvCxnSpPr/>
            <p:nvPr/>
          </p:nvCxnSpPr>
          <p:spPr>
            <a:xfrm rot="5400000">
              <a:off x="5214735" y="2242140"/>
              <a:ext cx="4505731"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66" name="Straight Connector 65"/>
            <p:cNvCxnSpPr/>
            <p:nvPr/>
          </p:nvCxnSpPr>
          <p:spPr>
            <a:xfrm rot="16200000" flipH="1">
              <a:off x="5062335" y="2013812"/>
              <a:ext cx="4505731"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67" name="Straight Connector 66"/>
            <p:cNvCxnSpPr/>
            <p:nvPr/>
          </p:nvCxnSpPr>
          <p:spPr>
            <a:xfrm rot="5400000">
              <a:off x="5176636"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68" name="Straight Connector 67"/>
            <p:cNvCxnSpPr/>
            <p:nvPr/>
          </p:nvCxnSpPr>
          <p:spPr>
            <a:xfrm rot="16200000" flipH="1">
              <a:off x="5748135" y="2013813"/>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69" name="Straight Connector 68"/>
            <p:cNvCxnSpPr/>
            <p:nvPr/>
          </p:nvCxnSpPr>
          <p:spPr>
            <a:xfrm rot="16200000" flipH="1">
              <a:off x="49099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70" name="Straight Connector 69"/>
            <p:cNvCxnSpPr/>
            <p:nvPr/>
          </p:nvCxnSpPr>
          <p:spPr>
            <a:xfrm rot="5400000">
              <a:off x="4795635" y="2128112"/>
              <a:ext cx="4505731"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71" name="Straight Connector 70"/>
            <p:cNvCxnSpPr/>
            <p:nvPr/>
          </p:nvCxnSpPr>
          <p:spPr>
            <a:xfrm rot="16200000" flipH="1">
              <a:off x="5390948" y="2066200"/>
              <a:ext cx="4505731"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72" name="Straight Connector 71"/>
            <p:cNvCxnSpPr/>
            <p:nvPr/>
          </p:nvCxnSpPr>
          <p:spPr>
            <a:xfrm rot="16200000" flipH="1">
              <a:off x="59272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73" name="Straight Connector 72"/>
            <p:cNvCxnSpPr/>
            <p:nvPr/>
          </p:nvCxnSpPr>
          <p:spPr>
            <a:xfrm rot="16200000" flipH="1">
              <a:off x="55195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4" name="Straight Connector 73"/>
            <p:cNvCxnSpPr/>
            <p:nvPr/>
          </p:nvCxnSpPr>
          <p:spPr>
            <a:xfrm rot="16200000" flipH="1">
              <a:off x="5748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75" name="Straight Connector 74"/>
            <p:cNvCxnSpPr/>
            <p:nvPr/>
          </p:nvCxnSpPr>
          <p:spPr>
            <a:xfrm rot="16200000" flipH="1">
              <a:off x="6433935" y="2166213"/>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6" name="Straight Connector 75"/>
            <p:cNvCxnSpPr/>
            <p:nvPr/>
          </p:nvCxnSpPr>
          <p:spPr>
            <a:xfrm rot="16200000" flipH="1">
              <a:off x="6243435" y="2051913"/>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7" name="Straight Connector 76"/>
            <p:cNvCxnSpPr/>
            <p:nvPr/>
          </p:nvCxnSpPr>
          <p:spPr>
            <a:xfrm rot="5400000">
              <a:off x="6395835" y="2051913"/>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8" name="Straight Connector 77"/>
            <p:cNvCxnSpPr/>
            <p:nvPr/>
          </p:nvCxnSpPr>
          <p:spPr>
            <a:xfrm rot="16200000" flipH="1">
              <a:off x="6052936" y="2166212"/>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79" name="Straight Connector 78"/>
            <p:cNvCxnSpPr/>
            <p:nvPr/>
          </p:nvCxnSpPr>
          <p:spPr>
            <a:xfrm rot="5400000">
              <a:off x="6709356" y="2136834"/>
              <a:ext cx="4525755" cy="191133"/>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80" name="Straight Connector 79"/>
            <p:cNvCxnSpPr/>
            <p:nvPr/>
          </p:nvCxnSpPr>
          <p:spPr>
            <a:xfrm rot="5400000">
              <a:off x="6026265" y="2040483"/>
              <a:ext cx="4505731" cy="40386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1" name="Straight Connector 80"/>
            <p:cNvCxnSpPr/>
            <p:nvPr/>
          </p:nvCxnSpPr>
          <p:spPr>
            <a:xfrm rot="16200000" flipH="1">
              <a:off x="5927205" y="2139543"/>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82" name="Straight Connector 81"/>
            <p:cNvCxnSpPr/>
            <p:nvPr/>
          </p:nvCxnSpPr>
          <p:spPr>
            <a:xfrm rot="5400000">
              <a:off x="6738734" y="2242140"/>
              <a:ext cx="4505732" cy="1588"/>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83" name="Straight Connector 82"/>
            <p:cNvCxnSpPr/>
            <p:nvPr/>
          </p:nvCxnSpPr>
          <p:spPr>
            <a:xfrm rot="5400000">
              <a:off x="3728835" y="2204312"/>
              <a:ext cx="4505731" cy="76200"/>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84" name="Straight Connector 83"/>
            <p:cNvCxnSpPr/>
            <p:nvPr/>
          </p:nvCxnSpPr>
          <p:spPr>
            <a:xfrm rot="16200000" flipH="1">
              <a:off x="4224135" y="2166212"/>
              <a:ext cx="4505731" cy="1524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5" name="Straight Connector 84"/>
            <p:cNvCxnSpPr/>
            <p:nvPr/>
          </p:nvCxnSpPr>
          <p:spPr>
            <a:xfrm rot="16200000" flipH="1">
              <a:off x="4414635" y="2051912"/>
              <a:ext cx="4505731" cy="381000"/>
            </a:xfrm>
            <a:prstGeom prst="line">
              <a:avLst/>
            </a:prstGeom>
            <a:ln w="19050">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86" name="Straight Connector 85"/>
            <p:cNvCxnSpPr/>
            <p:nvPr/>
          </p:nvCxnSpPr>
          <p:spPr>
            <a:xfrm rot="5400000">
              <a:off x="3309735" y="2090012"/>
              <a:ext cx="4505731" cy="3048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7" name="Straight Connector 86"/>
            <p:cNvCxnSpPr/>
            <p:nvPr/>
          </p:nvCxnSpPr>
          <p:spPr>
            <a:xfrm rot="16200000" flipH="1">
              <a:off x="4324148" y="2066200"/>
              <a:ext cx="4505731"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88" name="Straight Connector 87"/>
            <p:cNvCxnSpPr/>
            <p:nvPr/>
          </p:nvCxnSpPr>
          <p:spPr>
            <a:xfrm rot="5400000">
              <a:off x="49480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89" name="Straight Connector 88"/>
            <p:cNvCxnSpPr/>
            <p:nvPr/>
          </p:nvCxnSpPr>
          <p:spPr>
            <a:xfrm rot="5400000">
              <a:off x="5405235" y="1747112"/>
              <a:ext cx="4505731" cy="990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90" name="Straight Connector 89"/>
            <p:cNvCxnSpPr/>
            <p:nvPr/>
          </p:nvCxnSpPr>
          <p:spPr>
            <a:xfrm rot="16200000" flipH="1">
              <a:off x="2547735" y="2013814"/>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grpSp>
      <p:sp>
        <p:nvSpPr>
          <p:cNvPr id="94" name="Rectangle 93"/>
          <p:cNvSpPr/>
          <p:nvPr/>
        </p:nvSpPr>
        <p:spPr>
          <a:xfrm>
            <a:off x="0" y="4311168"/>
            <a:ext cx="9144000" cy="1905000"/>
          </a:xfrm>
          <a:prstGeom prst="rect">
            <a:avLst/>
          </a:prstGeom>
          <a:solidFill>
            <a:schemeClr val="accent1"/>
          </a:solidFill>
          <a:ln>
            <a:no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cxnSp>
        <p:nvCxnSpPr>
          <p:cNvPr id="96" name="Straight Connector 95"/>
          <p:cNvCxnSpPr/>
          <p:nvPr/>
        </p:nvCxnSpPr>
        <p:spPr>
          <a:xfrm>
            <a:off x="0" y="4387368"/>
            <a:ext cx="91440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97" name="Straight Connector 96"/>
          <p:cNvCxnSpPr/>
          <p:nvPr/>
        </p:nvCxnSpPr>
        <p:spPr>
          <a:xfrm>
            <a:off x="0" y="6138380"/>
            <a:ext cx="91440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3" name="Text Placeholder 2"/>
          <p:cNvSpPr>
            <a:spLocks noGrp="1"/>
          </p:cNvSpPr>
          <p:nvPr>
            <p:ph type="body" idx="1"/>
          </p:nvPr>
        </p:nvSpPr>
        <p:spPr>
          <a:xfrm>
            <a:off x="457200" y="5621364"/>
            <a:ext cx="8305800" cy="414649"/>
          </a:xfrm>
        </p:spPr>
        <p:txBody>
          <a:bodyPr anchor="t"/>
          <a:lstStyle>
            <a:lvl1pPr marL="0" indent="0">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95" name="Title 94"/>
          <p:cNvSpPr>
            <a:spLocks noGrp="1"/>
          </p:cNvSpPr>
          <p:nvPr>
            <p:ph type="title"/>
          </p:nvPr>
        </p:nvSpPr>
        <p:spPr>
          <a:xfrm>
            <a:off x="457200" y="4463568"/>
            <a:ext cx="8305800" cy="1143000"/>
          </a:xfrm>
        </p:spPr>
        <p:txBody>
          <a:bodyPr/>
          <a:lstStyle/>
          <a:p>
            <a:r>
              <a:rPr lang="en-US" smtClean="0"/>
              <a:t>Click to edit Master title style</a:t>
            </a:r>
            <a:endParaRPr lang="en-US"/>
          </a:p>
        </p:txBody>
      </p:sp>
      <p:sp>
        <p:nvSpPr>
          <p:cNvPr id="2" name="Date Placeholder 1"/>
          <p:cNvSpPr>
            <a:spLocks noGrp="1"/>
          </p:cNvSpPr>
          <p:nvPr>
            <p:ph type="dt" sz="half" idx="10"/>
          </p:nvPr>
        </p:nvSpPr>
        <p:spPr/>
        <p:txBody>
          <a:bodyPr/>
          <a:lstStyle/>
          <a:p>
            <a:fld id="{BA15CB0A-F53F-4052-933B-4D899F5557B8}" type="datetimeFigureOut">
              <a:rPr lang="en-US" smtClean="0"/>
              <a:t>6/28/2011</a:t>
            </a:fld>
            <a:endParaRPr lang="en-US"/>
          </a:p>
        </p:txBody>
      </p:sp>
      <p:sp>
        <p:nvSpPr>
          <p:cNvPr id="91" name="Footer Placeholder 90"/>
          <p:cNvSpPr>
            <a:spLocks noGrp="1"/>
          </p:cNvSpPr>
          <p:nvPr>
            <p:ph type="ftr" sz="quarter" idx="11"/>
          </p:nvPr>
        </p:nvSpPr>
        <p:spPr/>
        <p:txBody>
          <a:bodyPr/>
          <a:lstStyle/>
          <a:p>
            <a:endParaRPr lang="en-US"/>
          </a:p>
        </p:txBody>
      </p:sp>
      <p:sp>
        <p:nvSpPr>
          <p:cNvPr id="92" name="Slide Number Placeholder 91"/>
          <p:cNvSpPr>
            <a:spLocks noGrp="1"/>
          </p:cNvSpPr>
          <p:nvPr>
            <p:ph type="sldNum" sz="quarter" idx="12"/>
          </p:nvPr>
        </p:nvSpPr>
        <p:spPr/>
        <p:txBody>
          <a:bodyPr/>
          <a:lstStyle/>
          <a:p>
            <a:fld id="{B70F7CCE-D627-48BB-B991-991978E7C969}"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BA15CB0A-F53F-4052-933B-4D899F5557B8}" type="datetimeFigureOut">
              <a:rPr lang="en-US" smtClean="0"/>
              <a:t>6/28/2011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70F7CCE-D627-48BB-B991-991978E7C969}"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lgn="ctr">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lgn="ctr">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A15CB0A-F53F-4052-933B-4D899F5557B8}" type="datetimeFigureOut">
              <a:rPr lang="en-US" smtClean="0"/>
              <a:t>6/28/2011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70F7CCE-D627-48BB-B991-991978E7C969}"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A15CB0A-F53F-4052-933B-4D899F5557B8}" type="datetimeFigureOut">
              <a:rPr lang="en-US" smtClean="0"/>
              <a:t>6/28/2011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70F7CCE-D627-48BB-B991-991978E7C969}"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15CB0A-F53F-4052-933B-4D899F5557B8}" type="datetimeFigureOut">
              <a:rPr lang="en-US" smtClean="0"/>
              <a:t>6/28/2011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70F7CCE-D627-48BB-B991-991978E7C969}"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3" name="Content Placeholder 2"/>
          <p:cNvSpPr>
            <a:spLocks noGrp="1"/>
          </p:cNvSpPr>
          <p:nvPr>
            <p:ph idx="1"/>
          </p:nvPr>
        </p:nvSpPr>
        <p:spPr>
          <a:xfrm>
            <a:off x="3200400" y="273050"/>
            <a:ext cx="54864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BA15CB0A-F53F-4052-933B-4D899F5557B8}" type="datetimeFigureOut">
              <a:rPr lang="en-US" smtClean="0"/>
              <a:t>6/28/2011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70F7CCE-D627-48BB-B991-991978E7C969}" type="slidenum">
              <a:rPr lang="en-US" smtClean="0"/>
              <a:t>‹#›</a:t>
            </a:fld>
            <a:endParaRPr lang="en-US"/>
          </a:p>
        </p:txBody>
      </p:sp>
      <p:sp>
        <p:nvSpPr>
          <p:cNvPr id="37" name="Rectangle 36"/>
          <p:cNvSpPr/>
          <p:nvPr/>
        </p:nvSpPr>
        <p:spPr>
          <a:xfrm>
            <a:off x="0" y="1563624"/>
            <a:ext cx="2761488" cy="3313176"/>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cxnSp>
        <p:nvCxnSpPr>
          <p:cNvPr id="39" name="Straight Connector 38"/>
          <p:cNvCxnSpPr/>
          <p:nvPr/>
        </p:nvCxnSpPr>
        <p:spPr>
          <a:xfrm rot="5400000">
            <a:off x="1128157" y="3221339"/>
            <a:ext cx="3017520"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41" name="Straight Connector 40"/>
          <p:cNvCxnSpPr/>
          <p:nvPr/>
        </p:nvCxnSpPr>
        <p:spPr>
          <a:xfrm>
            <a:off x="0" y="1712976"/>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43" name="Straight Connector 42"/>
          <p:cNvCxnSpPr/>
          <p:nvPr/>
        </p:nvCxnSpPr>
        <p:spPr>
          <a:xfrm>
            <a:off x="0" y="4733544"/>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52400" y="1901952"/>
            <a:ext cx="2377440" cy="1371600"/>
          </a:xfrm>
        </p:spPr>
        <p:txBody>
          <a:bodyPr anchor="b">
            <a:normAutofit/>
          </a:bodyPr>
          <a:lstStyle>
            <a:lvl1pPr algn="l" defTabSz="914400" rtl="0" eaLnBrk="1" latinLnBrk="0" hangingPunct="1">
              <a:spcBef>
                <a:spcPct val="0"/>
              </a:spcBef>
              <a:buNone/>
              <a:tabLst>
                <a:tab pos="3830638" algn="l"/>
              </a:tabLst>
              <a:defRPr lang="en-US" sz="2600" b="1" kern="1200" cap="none" spc="20" baseline="0" dirty="0">
                <a:ln w="12700" cmpd="sng">
                  <a:solidFill>
                    <a:schemeClr val="accent6">
                      <a:satMod val="120000"/>
                      <a:shade val="80000"/>
                    </a:schemeClr>
                  </a:solidFill>
                  <a:prstDash val="solid"/>
                </a:ln>
                <a:solidFill>
                  <a:schemeClr val="accent6">
                    <a:tint val="1000"/>
                  </a:schemeClr>
                </a:solidFill>
                <a:effectLst>
                  <a:glow rad="53100">
                    <a:schemeClr val="accent6">
                      <a:satMod val="180000"/>
                      <a:alpha val="30000"/>
                    </a:schemeClr>
                  </a:glow>
                </a:effectLst>
                <a:latin typeface="+mj-lt"/>
                <a:ea typeface="+mj-ea"/>
                <a:cs typeface="+mj-cs"/>
              </a:defRPr>
            </a:lvl1pPr>
          </a:lstStyle>
          <a:p>
            <a:r>
              <a:rPr lang="en-US" smtClean="0"/>
              <a:t>Click to edit Master title style</a:t>
            </a:r>
            <a:endParaRPr lang="en-US" dirty="0"/>
          </a:p>
        </p:txBody>
      </p:sp>
      <p:sp>
        <p:nvSpPr>
          <p:cNvPr id="4" name="Text Placeholder 3"/>
          <p:cNvSpPr>
            <a:spLocks noGrp="1"/>
          </p:cNvSpPr>
          <p:nvPr>
            <p:ph type="body" sz="half" idx="2"/>
          </p:nvPr>
        </p:nvSpPr>
        <p:spPr>
          <a:xfrm>
            <a:off x="152400" y="3273552"/>
            <a:ext cx="2377440" cy="1371600"/>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3" name="Picture Placeholder 2"/>
          <p:cNvSpPr>
            <a:spLocks noGrp="1"/>
          </p:cNvSpPr>
          <p:nvPr>
            <p:ph type="pic" idx="1"/>
          </p:nvPr>
        </p:nvSpPr>
        <p:spPr>
          <a:xfrm>
            <a:off x="3200400" y="381000"/>
            <a:ext cx="5562600" cy="5638800"/>
          </a:xfrm>
          <a:solidFill>
            <a:schemeClr val="bg2"/>
          </a:solidFill>
          <a:ln w="88900" cap="sq">
            <a:solidFill>
              <a:srgbClr val="FFFFFF"/>
            </a:solidFill>
            <a:miter lim="800000"/>
          </a:ln>
          <a:effectLst>
            <a:outerShdw blurRad="55000" dist="18000" dir="5400000" algn="tl" rotWithShape="0">
              <a:srgbClr val="000000">
                <a:alpha val="40000"/>
              </a:srgbClr>
            </a:outerShdw>
          </a:effectLst>
          <a:scene3d>
            <a:camera prst="orthographicFront"/>
            <a:lightRig rig="twoPt" dir="t">
              <a:rot lat="0" lon="0" rev="7200000"/>
            </a:lightRig>
          </a:scene3d>
          <a:sp3d>
            <a:bevelT w="25400" h="19050"/>
            <a:contourClr>
              <a:srgbClr val="FFFFFF"/>
            </a:contourClr>
          </a:sp3d>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5" name="Date Placeholder 4"/>
          <p:cNvSpPr>
            <a:spLocks noGrp="1"/>
          </p:cNvSpPr>
          <p:nvPr>
            <p:ph type="dt" sz="half" idx="10"/>
          </p:nvPr>
        </p:nvSpPr>
        <p:spPr/>
        <p:txBody>
          <a:bodyPr/>
          <a:lstStyle/>
          <a:p>
            <a:fld id="{BA15CB0A-F53F-4052-933B-4D899F5557B8}" type="datetimeFigureOut">
              <a:rPr lang="en-US" smtClean="0"/>
              <a:t>6/28/2011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70F7CCE-D627-48BB-B991-991978E7C969}" type="slidenum">
              <a:rPr lang="en-US" smtClean="0"/>
              <a:t>‹#›</a:t>
            </a:fld>
            <a:endParaRPr lang="en-US"/>
          </a:p>
        </p:txBody>
      </p:sp>
      <p:sp>
        <p:nvSpPr>
          <p:cNvPr id="33" name="Rectangle 32"/>
          <p:cNvSpPr/>
          <p:nvPr/>
        </p:nvSpPr>
        <p:spPr>
          <a:xfrm>
            <a:off x="0" y="1563624"/>
            <a:ext cx="2761488" cy="3313176"/>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cxnSp>
        <p:nvCxnSpPr>
          <p:cNvPr id="34" name="Straight Connector 33"/>
          <p:cNvCxnSpPr/>
          <p:nvPr/>
        </p:nvCxnSpPr>
        <p:spPr>
          <a:xfrm rot="5400000">
            <a:off x="1128157" y="3221339"/>
            <a:ext cx="3017520"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35" name="Straight Connector 34"/>
          <p:cNvCxnSpPr/>
          <p:nvPr/>
        </p:nvCxnSpPr>
        <p:spPr>
          <a:xfrm>
            <a:off x="0" y="1712976"/>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60" name="Straight Connector 59"/>
          <p:cNvCxnSpPr/>
          <p:nvPr/>
        </p:nvCxnSpPr>
        <p:spPr>
          <a:xfrm>
            <a:off x="0" y="4733544"/>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55448" y="1905000"/>
            <a:ext cx="2377440" cy="1371600"/>
          </a:xfrm>
        </p:spPr>
        <p:txBody>
          <a:bodyPr anchor="b">
            <a:normAutofit/>
          </a:bodyPr>
          <a:lstStyle>
            <a:lvl1pPr algn="l">
              <a:defRPr sz="2600" b="1" cap="none" spc="20" baseline="0">
                <a:ln w="12700" cmpd="sng">
                  <a:solidFill>
                    <a:schemeClr val="accent6">
                      <a:satMod val="120000"/>
                      <a:shade val="80000"/>
                    </a:schemeClr>
                  </a:solidFill>
                  <a:prstDash val="solid"/>
                </a:ln>
                <a:solidFill>
                  <a:schemeClr val="accent6">
                    <a:tint val="1000"/>
                  </a:schemeClr>
                </a:solidFill>
                <a:effectLst>
                  <a:glow rad="53100">
                    <a:schemeClr val="accent6">
                      <a:satMod val="180000"/>
                      <a:alpha val="30000"/>
                    </a:schemeClr>
                  </a:glow>
                </a:effectLst>
              </a:defRPr>
            </a:lvl1pPr>
          </a:lstStyle>
          <a:p>
            <a:r>
              <a:rPr lang="en-US" smtClean="0"/>
              <a:t>Click to edit Master title style</a:t>
            </a:r>
            <a:endParaRPr lang="en-US" dirty="0"/>
          </a:p>
        </p:txBody>
      </p:sp>
      <p:sp>
        <p:nvSpPr>
          <p:cNvPr id="4" name="Text Placeholder 3"/>
          <p:cNvSpPr>
            <a:spLocks noGrp="1"/>
          </p:cNvSpPr>
          <p:nvPr>
            <p:ph type="body" sz="half" idx="2"/>
          </p:nvPr>
        </p:nvSpPr>
        <p:spPr>
          <a:xfrm>
            <a:off x="152400" y="3276600"/>
            <a:ext cx="2377440" cy="1371600"/>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190" name="Rectangle 189"/>
          <p:cNvSpPr/>
          <p:nvPr/>
        </p:nvSpPr>
        <p:spPr>
          <a:xfrm>
            <a:off x="149352" y="137160"/>
            <a:ext cx="8869680" cy="6583680"/>
          </a:xfrm>
          <a:prstGeom prst="rect">
            <a:avLst/>
          </a:prstGeom>
          <a:noFill/>
          <a:ln w="19050" cmpd="sng">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457200" y="6312408"/>
            <a:ext cx="2133600" cy="365125"/>
          </a:xfrm>
          <a:prstGeom prst="rect">
            <a:avLst/>
          </a:prstGeom>
        </p:spPr>
        <p:txBody>
          <a:bodyPr vert="horz" lIns="91440" tIns="45720" rIns="91440" bIns="45720" rtlCol="0" anchor="ctr"/>
          <a:lstStyle>
            <a:lvl1pPr algn="l">
              <a:defRPr sz="1200">
                <a:solidFill>
                  <a:schemeClr val="tx2"/>
                </a:solidFill>
              </a:defRPr>
            </a:lvl1pPr>
          </a:lstStyle>
          <a:p>
            <a:fld id="{BA15CB0A-F53F-4052-933B-4D899F5557B8}" type="datetimeFigureOut">
              <a:rPr lang="en-US" smtClean="0"/>
              <a:t>6/28/2011</a:t>
            </a:fld>
            <a:endParaRPr lang="en-US"/>
          </a:p>
        </p:txBody>
      </p:sp>
      <p:sp>
        <p:nvSpPr>
          <p:cNvPr id="5" name="Footer Placeholder 4"/>
          <p:cNvSpPr>
            <a:spLocks noGrp="1"/>
          </p:cNvSpPr>
          <p:nvPr>
            <p:ph type="ftr" sz="quarter" idx="3"/>
          </p:nvPr>
        </p:nvSpPr>
        <p:spPr>
          <a:xfrm>
            <a:off x="2831123" y="6312408"/>
            <a:ext cx="3481754" cy="365125"/>
          </a:xfrm>
          <a:prstGeom prst="rect">
            <a:avLst/>
          </a:prstGeom>
        </p:spPr>
        <p:txBody>
          <a:bodyPr vert="horz" lIns="91440" tIns="45720" rIns="91440" bIns="45720" rtlCol="0" anchor="ctr"/>
          <a:lstStyle>
            <a:lvl1pPr algn="ctr">
              <a:defRPr sz="1200">
                <a:solidFill>
                  <a:schemeClr val="tx2"/>
                </a:solidFill>
              </a:defRPr>
            </a:lvl1pPr>
          </a:lstStyle>
          <a:p>
            <a:endParaRPr lang="en-US"/>
          </a:p>
        </p:txBody>
      </p:sp>
      <p:sp>
        <p:nvSpPr>
          <p:cNvPr id="6" name="Slide Number Placeholder 5"/>
          <p:cNvSpPr>
            <a:spLocks noGrp="1"/>
          </p:cNvSpPr>
          <p:nvPr>
            <p:ph type="sldNum" sz="quarter" idx="4"/>
          </p:nvPr>
        </p:nvSpPr>
        <p:spPr>
          <a:xfrm>
            <a:off x="6553200" y="6312408"/>
            <a:ext cx="2133600" cy="365125"/>
          </a:xfrm>
          <a:prstGeom prst="rect">
            <a:avLst/>
          </a:prstGeom>
        </p:spPr>
        <p:txBody>
          <a:bodyPr vert="horz" lIns="91440" tIns="45720" rIns="91440" bIns="45720" rtlCol="0" anchor="ctr"/>
          <a:lstStyle>
            <a:lvl1pPr algn="r">
              <a:defRPr sz="1200">
                <a:solidFill>
                  <a:schemeClr val="tx2"/>
                </a:solidFill>
              </a:defRPr>
            </a:lvl1pPr>
          </a:lstStyle>
          <a:p>
            <a:fld id="{B70F7CCE-D627-48BB-B991-991978E7C969}" type="slidenum">
              <a:rPr lang="en-US" smtClean="0"/>
              <a:t>‹#›</a:t>
            </a:fld>
            <a:endParaRPr lang="en-US"/>
          </a:p>
        </p:txBody>
      </p:sp>
    </p:spTree>
  </p:cSld>
  <p:clrMap bg1="dk1" tx1="lt1" bg2="dk2" tx2="lt2" accent1="accent1" accent2="accent2" accent3="accent3" accent4="accent4" accent5="accent5" accent6="accent6" hlink="hlink" folHlink="folHlink"/>
  <p:sldLayoutIdLst>
    <p:sldLayoutId id="2147483805" r:id="rId1"/>
    <p:sldLayoutId id="2147483806" r:id="rId2"/>
    <p:sldLayoutId id="2147483807" r:id="rId3"/>
    <p:sldLayoutId id="2147483808" r:id="rId4"/>
    <p:sldLayoutId id="2147483809" r:id="rId5"/>
    <p:sldLayoutId id="2147483810" r:id="rId6"/>
    <p:sldLayoutId id="2147483811" r:id="rId7"/>
    <p:sldLayoutId id="2147483812" r:id="rId8"/>
    <p:sldLayoutId id="2147483813" r:id="rId9"/>
    <p:sldLayoutId id="2147483814" r:id="rId10"/>
    <p:sldLayoutId id="2147483815" r:id="rId11"/>
  </p:sldLayoutIdLst>
  <p:txStyles>
    <p:titleStyle>
      <a:lvl1pPr algn="l" defTabSz="914400" rtl="0" eaLnBrk="1" latinLnBrk="0" hangingPunct="1">
        <a:spcBef>
          <a:spcPct val="0"/>
        </a:spcBef>
        <a:buNone/>
        <a:tabLst>
          <a:tab pos="3830638" algn="l"/>
        </a:tabLst>
        <a:defRPr sz="3600" b="1" kern="1200" cap="none" spc="50">
          <a:ln w="13335" cmpd="sng">
            <a:solidFill>
              <a:schemeClr val="accent1">
                <a:lumMod val="50000"/>
              </a:schemeClr>
            </a:solidFill>
            <a:prstDash val="solid"/>
          </a:ln>
          <a:solidFill>
            <a:schemeClr val="accent6">
              <a:tint val="1000"/>
            </a:schemeClr>
          </a:solidFill>
          <a:effectLst/>
          <a:latin typeface="+mj-lt"/>
          <a:ea typeface="+mj-ea"/>
          <a:cs typeface="+mj-cs"/>
        </a:defRPr>
      </a:lvl1pPr>
    </p:titleStyle>
    <p:bodyStyle>
      <a:lvl1pPr marL="274320" indent="-274320" algn="l" defTabSz="914400" rtl="0" eaLnBrk="1" latinLnBrk="0" hangingPunct="1">
        <a:spcBef>
          <a:spcPct val="20000"/>
        </a:spcBef>
        <a:buClr>
          <a:schemeClr val="accent1">
            <a:lumMod val="60000"/>
            <a:lumOff val="40000"/>
          </a:schemeClr>
        </a:buClr>
        <a:buFont typeface="Arial" pitchFamily="34" charset="0"/>
        <a:buChar char="•"/>
        <a:defRPr sz="2400" kern="1200">
          <a:solidFill>
            <a:schemeClr val="tx2"/>
          </a:solidFill>
          <a:latin typeface="+mn-lt"/>
          <a:ea typeface="+mn-ea"/>
          <a:cs typeface="+mn-cs"/>
        </a:defRPr>
      </a:lvl1pPr>
      <a:lvl2pPr marL="548640" indent="-182880" algn="l" defTabSz="914400" rtl="0" eaLnBrk="1" latinLnBrk="0" hangingPunct="1">
        <a:spcBef>
          <a:spcPct val="20000"/>
        </a:spcBef>
        <a:buClr>
          <a:schemeClr val="accent1">
            <a:lumMod val="60000"/>
            <a:lumOff val="40000"/>
          </a:schemeClr>
        </a:buClr>
        <a:buFont typeface="Arial" pitchFamily="34" charset="0"/>
        <a:buChar char="•"/>
        <a:defRPr sz="2000" kern="1200">
          <a:solidFill>
            <a:schemeClr val="tx1"/>
          </a:solidFill>
          <a:latin typeface="+mn-lt"/>
          <a:ea typeface="+mn-ea"/>
          <a:cs typeface="+mn-cs"/>
        </a:defRPr>
      </a:lvl2pPr>
      <a:lvl3pPr marL="914400" indent="-228600" algn="l" defTabSz="914400" rtl="0" eaLnBrk="1" latinLnBrk="0" hangingPunct="1">
        <a:spcBef>
          <a:spcPct val="20000"/>
        </a:spcBef>
        <a:buClr>
          <a:schemeClr val="accent2"/>
        </a:buClr>
        <a:buFont typeface="Arial" pitchFamily="34" charset="0"/>
        <a:buChar char="•"/>
        <a:defRPr sz="2000" kern="1200">
          <a:solidFill>
            <a:schemeClr val="tx2"/>
          </a:solidFill>
          <a:latin typeface="+mn-lt"/>
          <a:ea typeface="+mn-ea"/>
          <a:cs typeface="+mn-cs"/>
        </a:defRPr>
      </a:lvl3pPr>
      <a:lvl4pPr marL="118872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4pPr>
      <a:lvl5pPr marL="1463040" indent="-228600" algn="l" defTabSz="914400" rtl="0" eaLnBrk="1" latinLnBrk="0" hangingPunct="1">
        <a:spcBef>
          <a:spcPct val="20000"/>
        </a:spcBef>
        <a:buClr>
          <a:schemeClr val="accent4"/>
        </a:buClr>
        <a:buFont typeface="Arial" pitchFamily="34" charset="0"/>
        <a:buChar char="•"/>
        <a:defRPr sz="1600" kern="1200" baseline="0">
          <a:solidFill>
            <a:schemeClr val="tx2"/>
          </a:solidFill>
          <a:latin typeface="+mn-lt"/>
          <a:ea typeface="+mn-ea"/>
          <a:cs typeface="+mn-cs"/>
        </a:defRPr>
      </a:lvl5pPr>
      <a:lvl6pPr marL="1691640" indent="-182880" algn="l" defTabSz="914400" rtl="0" eaLnBrk="1" latinLnBrk="0" hangingPunct="1">
        <a:spcBef>
          <a:spcPct val="20000"/>
        </a:spcBef>
        <a:buClr>
          <a:schemeClr val="accent5"/>
        </a:buClr>
        <a:buFont typeface="Arial" pitchFamily="34" charset="0"/>
        <a:buChar char="•"/>
        <a:defRPr sz="1600" kern="1200">
          <a:solidFill>
            <a:schemeClr val="tx1"/>
          </a:solidFill>
          <a:latin typeface="+mn-lt"/>
          <a:ea typeface="+mn-ea"/>
          <a:cs typeface="+mn-cs"/>
        </a:defRPr>
      </a:lvl6pPr>
      <a:lvl7pPr marL="19202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7pPr>
      <a:lvl8pPr marL="2148840" indent="-182880" algn="l" defTabSz="914400" rtl="0" eaLnBrk="1" latinLnBrk="0" hangingPunct="1">
        <a:spcBef>
          <a:spcPct val="20000"/>
        </a:spcBef>
        <a:buClr>
          <a:schemeClr val="accent3"/>
        </a:buClr>
        <a:buFont typeface="Arial" pitchFamily="34" charset="0"/>
        <a:buChar char="•"/>
        <a:defRPr sz="1600" kern="1200">
          <a:solidFill>
            <a:schemeClr val="tx1"/>
          </a:solidFill>
          <a:latin typeface="+mn-lt"/>
          <a:ea typeface="+mn-ea"/>
          <a:cs typeface="+mn-cs"/>
        </a:defRPr>
      </a:lvl8pPr>
      <a:lvl9pPr marL="23774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304800" y="2057400"/>
            <a:ext cx="4419600" cy="2743201"/>
          </a:xfrm>
        </p:spPr>
        <p:txBody>
          <a:bodyPr>
            <a:normAutofit/>
          </a:bodyPr>
          <a:lstStyle/>
          <a:p>
            <a:r>
              <a:rPr lang="en-US" dirty="0" smtClean="0">
                <a:solidFill>
                  <a:schemeClr val="bg1">
                    <a:lumMod val="95000"/>
                    <a:lumOff val="5000"/>
                  </a:schemeClr>
                </a:solidFill>
              </a:rPr>
              <a:t>Differentiation </a:t>
            </a:r>
            <a:br>
              <a:rPr lang="en-US" dirty="0" smtClean="0">
                <a:solidFill>
                  <a:schemeClr val="bg1">
                    <a:lumMod val="95000"/>
                    <a:lumOff val="5000"/>
                  </a:schemeClr>
                </a:solidFill>
              </a:rPr>
            </a:br>
            <a:r>
              <a:rPr lang="en-US" dirty="0" smtClean="0">
                <a:solidFill>
                  <a:schemeClr val="bg1">
                    <a:lumMod val="95000"/>
                    <a:lumOff val="5000"/>
                  </a:schemeClr>
                </a:solidFill>
              </a:rPr>
              <a:t>in the </a:t>
            </a:r>
            <a:br>
              <a:rPr lang="en-US" dirty="0" smtClean="0">
                <a:solidFill>
                  <a:schemeClr val="bg1">
                    <a:lumMod val="95000"/>
                    <a:lumOff val="5000"/>
                  </a:schemeClr>
                </a:solidFill>
              </a:rPr>
            </a:br>
            <a:r>
              <a:rPr lang="en-US" dirty="0" smtClean="0">
                <a:solidFill>
                  <a:schemeClr val="bg1">
                    <a:lumMod val="95000"/>
                    <a:lumOff val="5000"/>
                  </a:schemeClr>
                </a:solidFill>
              </a:rPr>
              <a:t>World Language Classroom</a:t>
            </a:r>
            <a:endParaRPr lang="en-US" dirty="0">
              <a:solidFill>
                <a:schemeClr val="bg1">
                  <a:lumMod val="95000"/>
                  <a:lumOff val="5000"/>
                </a:schemeClr>
              </a:solidFill>
            </a:endParaRPr>
          </a:p>
        </p:txBody>
      </p:sp>
    </p:spTree>
    <p:extLst>
      <p:ext uri="{BB962C8B-B14F-4D97-AF65-F5344CB8AC3E}">
        <p14:creationId xmlns:p14="http://schemas.microsoft.com/office/powerpoint/2010/main" val="2495116848"/>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400" dirty="0" smtClean="0"/>
              <a:t>Differentiated Instruction</a:t>
            </a:r>
            <a:endParaRPr lang="en-US" sz="4400" dirty="0"/>
          </a:p>
        </p:txBody>
      </p:sp>
      <p:sp>
        <p:nvSpPr>
          <p:cNvPr id="3" name="Content Placeholder 2"/>
          <p:cNvSpPr>
            <a:spLocks noGrp="1"/>
          </p:cNvSpPr>
          <p:nvPr>
            <p:ph idx="1"/>
          </p:nvPr>
        </p:nvSpPr>
        <p:spPr/>
        <p:txBody>
          <a:bodyPr/>
          <a:lstStyle/>
          <a:p>
            <a:pPr marL="0" indent="0">
              <a:buNone/>
            </a:pPr>
            <a:endParaRPr lang="en-US" dirty="0">
              <a:solidFill>
                <a:schemeClr val="bg1">
                  <a:lumMod val="95000"/>
                  <a:lumOff val="5000"/>
                </a:schemeClr>
              </a:solidFill>
            </a:endParaRPr>
          </a:p>
          <a:p>
            <a:pPr marL="0" indent="0">
              <a:buNone/>
            </a:pPr>
            <a:r>
              <a:rPr lang="en-US" sz="3600" dirty="0" smtClean="0">
                <a:solidFill>
                  <a:schemeClr val="bg1">
                    <a:lumMod val="95000"/>
                    <a:lumOff val="5000"/>
                  </a:schemeClr>
                </a:solidFill>
                <a:latin typeface="Tw Cen MT Condensed Extra Bold" pitchFamily="34" charset="0"/>
              </a:rPr>
              <a:t>The </a:t>
            </a:r>
            <a:r>
              <a:rPr lang="en-US" sz="3600" dirty="0">
                <a:solidFill>
                  <a:schemeClr val="bg1">
                    <a:lumMod val="95000"/>
                    <a:lumOff val="5000"/>
                  </a:schemeClr>
                </a:solidFill>
                <a:latin typeface="Tw Cen MT Condensed Extra Bold" pitchFamily="34" charset="0"/>
              </a:rPr>
              <a:t>attempt "on the part of classroom teachers to meet students where they are in the learning process and move them along as quickly and as far as possible in the context of a mixed-ability classroom" (Tomlinson, 1999). </a:t>
            </a:r>
            <a:endParaRPr lang="en-US" sz="3600" dirty="0" smtClean="0">
              <a:solidFill>
                <a:schemeClr val="bg1">
                  <a:lumMod val="95000"/>
                  <a:lumOff val="5000"/>
                </a:schemeClr>
              </a:solidFill>
              <a:latin typeface="Tw Cen MT Condensed Extra Bold" pitchFamily="34" charset="0"/>
            </a:endParaRPr>
          </a:p>
          <a:p>
            <a:endParaRPr lang="en-US" dirty="0">
              <a:latin typeface="Tw Cen MT Condensed Extra Bold" pitchFamily="34" charset="0"/>
            </a:endParaRPr>
          </a:p>
        </p:txBody>
      </p:sp>
    </p:spTree>
    <p:extLst>
      <p:ext uri="{BB962C8B-B14F-4D97-AF65-F5344CB8AC3E}">
        <p14:creationId xmlns:p14="http://schemas.microsoft.com/office/powerpoint/2010/main" val="305694220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normAutofit/>
          </a:bodyPr>
          <a:lstStyle/>
          <a:p>
            <a:r>
              <a:rPr lang="en-US" sz="4400" u="sng" dirty="0" smtClean="0"/>
              <a:t>Differentiate:  What?   Why?</a:t>
            </a:r>
            <a:endParaRPr lang="en-US" sz="4400" u="sng" dirty="0"/>
          </a:p>
        </p:txBody>
      </p:sp>
      <p:sp>
        <p:nvSpPr>
          <p:cNvPr id="3" name="Content Placeholder 2"/>
          <p:cNvSpPr>
            <a:spLocks noGrp="1"/>
          </p:cNvSpPr>
          <p:nvPr>
            <p:ph idx="1"/>
          </p:nvPr>
        </p:nvSpPr>
        <p:spPr>
          <a:xfrm>
            <a:off x="457200" y="1600200"/>
            <a:ext cx="8229600" cy="5029200"/>
          </a:xfrm>
        </p:spPr>
        <p:txBody>
          <a:bodyPr>
            <a:normAutofit fontScale="92500" lnSpcReduction="10000"/>
          </a:bodyPr>
          <a:lstStyle/>
          <a:p>
            <a:pPr marL="0" indent="0">
              <a:buNone/>
            </a:pPr>
            <a:r>
              <a:rPr lang="en-US" b="1" dirty="0" smtClean="0"/>
              <a:t>What</a:t>
            </a:r>
            <a:r>
              <a:rPr lang="en-US" b="1" dirty="0"/>
              <a:t>?</a:t>
            </a:r>
          </a:p>
          <a:p>
            <a:r>
              <a:rPr lang="en-US" dirty="0"/>
              <a:t>Content—The input of the unit</a:t>
            </a:r>
          </a:p>
          <a:p>
            <a:r>
              <a:rPr lang="en-US" dirty="0"/>
              <a:t>Process—How learners make sense of the content</a:t>
            </a:r>
          </a:p>
          <a:p>
            <a:r>
              <a:rPr lang="en-US" dirty="0"/>
              <a:t>Product—How learners demonstrate what they’ve </a:t>
            </a:r>
            <a:r>
              <a:rPr lang="en-US" dirty="0" smtClean="0"/>
              <a:t>learned</a:t>
            </a:r>
          </a:p>
          <a:p>
            <a:pPr marL="0" indent="0">
              <a:buNone/>
            </a:pPr>
            <a:endParaRPr lang="en-US" dirty="0"/>
          </a:p>
          <a:p>
            <a:pPr marL="0" indent="0">
              <a:buNone/>
            </a:pPr>
            <a:r>
              <a:rPr lang="en-US" b="1" dirty="0" smtClean="0"/>
              <a:t>Why</a:t>
            </a:r>
            <a:r>
              <a:rPr lang="en-US" b="1" dirty="0"/>
              <a:t>?</a:t>
            </a:r>
          </a:p>
          <a:p>
            <a:r>
              <a:rPr lang="en-US" dirty="0"/>
              <a:t>Readiness—Students don’t all learn/progress at the same rate</a:t>
            </a:r>
          </a:p>
          <a:p>
            <a:r>
              <a:rPr lang="en-US" dirty="0"/>
              <a:t>Interests—Learners, like teachers, have different interests</a:t>
            </a:r>
          </a:p>
          <a:p>
            <a:r>
              <a:rPr lang="en-US" dirty="0"/>
              <a:t>Learning Profiles—Students vary in how they best learn and interact with </a:t>
            </a:r>
            <a:r>
              <a:rPr lang="en-US" dirty="0" smtClean="0"/>
              <a:t>knowledge</a:t>
            </a:r>
          </a:p>
          <a:p>
            <a:endParaRPr lang="en-US" dirty="0" smtClean="0"/>
          </a:p>
          <a:p>
            <a:pPr marL="0" indent="0" algn="r">
              <a:buNone/>
            </a:pPr>
            <a:r>
              <a:rPr lang="en-US" sz="1900" dirty="0" smtClean="0">
                <a:latin typeface="Tw Cen MT Condensed" pitchFamily="34" charset="0"/>
              </a:rPr>
              <a:t>Excerpt taken from an article written by Toni </a:t>
            </a:r>
            <a:r>
              <a:rPr lang="en-US" sz="1900" dirty="0" err="1" smtClean="0">
                <a:latin typeface="Tw Cen MT Condensed" pitchFamily="34" charset="0"/>
              </a:rPr>
              <a:t>Thiessen</a:t>
            </a:r>
            <a:r>
              <a:rPr lang="en-US" dirty="0" smtClean="0">
                <a:latin typeface="Tw Cen MT Condensed" pitchFamily="34" charset="0"/>
              </a:rPr>
              <a:t> </a:t>
            </a:r>
            <a:endParaRPr lang="en-US" dirty="0">
              <a:latin typeface="Tw Cen MT Condensed" pitchFamily="34" charset="0"/>
            </a:endParaRPr>
          </a:p>
          <a:p>
            <a:pPr marL="0" indent="0" algn="r">
              <a:buNone/>
            </a:pPr>
            <a:r>
              <a:rPr lang="en-US" sz="1600" b="1" dirty="0">
                <a:latin typeface="Tw Cen MT Condensed" pitchFamily="34" charset="0"/>
              </a:rPr>
              <a:t>LOTE Center for Educator Development</a:t>
            </a:r>
          </a:p>
          <a:p>
            <a:pPr marL="0" indent="0" algn="r">
              <a:buNone/>
            </a:pPr>
            <a:r>
              <a:rPr lang="en-US" sz="1600" dirty="0">
                <a:latin typeface="Tw Cen MT Condensed" pitchFamily="34" charset="0"/>
              </a:rPr>
              <a:t>Southwest Educational Development Laboratory</a:t>
            </a:r>
          </a:p>
        </p:txBody>
      </p:sp>
    </p:spTree>
    <p:extLst>
      <p:ext uri="{BB962C8B-B14F-4D97-AF65-F5344CB8AC3E}">
        <p14:creationId xmlns:p14="http://schemas.microsoft.com/office/powerpoint/2010/main" val="137170342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Effects on Conifer High:</a:t>
            </a:r>
            <a:endParaRPr lang="en-US" dirty="0"/>
          </a:p>
        </p:txBody>
      </p:sp>
      <p:sp>
        <p:nvSpPr>
          <p:cNvPr id="3" name="Content Placeholder 2"/>
          <p:cNvSpPr>
            <a:spLocks noGrp="1"/>
          </p:cNvSpPr>
          <p:nvPr>
            <p:ph idx="1"/>
          </p:nvPr>
        </p:nvSpPr>
        <p:spPr/>
        <p:txBody>
          <a:bodyPr/>
          <a:lstStyle/>
          <a:p>
            <a:endParaRPr lang="en-US" dirty="0" smtClean="0"/>
          </a:p>
          <a:p>
            <a:r>
              <a:rPr lang="en-US" dirty="0" smtClean="0"/>
              <a:t>Based </a:t>
            </a:r>
            <a:r>
              <a:rPr lang="en-US" dirty="0" smtClean="0"/>
              <a:t>on the student results and trends from the differentiated classroom, we saw the undeniable need to restructure the World Language program.  The following slide </a:t>
            </a:r>
            <a:r>
              <a:rPr lang="en-US" dirty="0" smtClean="0"/>
              <a:t>highlights </a:t>
            </a:r>
            <a:r>
              <a:rPr lang="en-US" dirty="0" smtClean="0"/>
              <a:t>Conifer High School’s previous and current program which has been created to better know our students, therefore, meet their needs and ultimately move them forward in their World Language study.</a:t>
            </a:r>
            <a:endParaRPr lang="en-US" dirty="0"/>
          </a:p>
        </p:txBody>
      </p:sp>
    </p:spTree>
    <p:extLst>
      <p:ext uri="{BB962C8B-B14F-4D97-AF65-F5344CB8AC3E}">
        <p14:creationId xmlns:p14="http://schemas.microsoft.com/office/powerpoint/2010/main" val="42695914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800" dirty="0" smtClean="0"/>
              <a:t>The World Language Program </a:t>
            </a:r>
            <a:br>
              <a:rPr lang="en-US" sz="2800" dirty="0" smtClean="0"/>
            </a:br>
            <a:r>
              <a:rPr lang="en-US" sz="2800" dirty="0" smtClean="0"/>
              <a:t>at Conifer High School</a:t>
            </a:r>
            <a:endParaRPr lang="en-US" sz="2800" dirty="0"/>
          </a:p>
        </p:txBody>
      </p:sp>
      <p:sp>
        <p:nvSpPr>
          <p:cNvPr id="3" name="Content Placeholder 2"/>
          <p:cNvSpPr>
            <a:spLocks noGrp="1"/>
          </p:cNvSpPr>
          <p:nvPr>
            <p:ph idx="1"/>
          </p:nvPr>
        </p:nvSpPr>
        <p:spPr>
          <a:xfrm>
            <a:off x="381000" y="1371600"/>
            <a:ext cx="8763000" cy="5791200"/>
          </a:xfrm>
        </p:spPr>
        <p:txBody>
          <a:bodyPr>
            <a:noAutofit/>
          </a:bodyPr>
          <a:lstStyle/>
          <a:p>
            <a:pPr marL="960120" lvl="3" indent="0">
              <a:buNone/>
            </a:pPr>
            <a:r>
              <a:rPr lang="en-US" sz="3200" b="1" u="sng" dirty="0" smtClean="0">
                <a:solidFill>
                  <a:srgbClr val="00B0F0"/>
                </a:solidFill>
              </a:rPr>
              <a:t>PREVIOUSLY</a:t>
            </a:r>
            <a:r>
              <a:rPr lang="en-US" sz="2000" dirty="0" smtClean="0">
                <a:solidFill>
                  <a:srgbClr val="00B0F0"/>
                </a:solidFill>
              </a:rPr>
              <a:t>	</a:t>
            </a:r>
            <a:r>
              <a:rPr lang="en-US" sz="2000" dirty="0" smtClean="0">
                <a:solidFill>
                  <a:schemeClr val="accent2">
                    <a:lumMod val="40000"/>
                    <a:lumOff val="60000"/>
                  </a:schemeClr>
                </a:solidFill>
              </a:rPr>
              <a:t>		</a:t>
            </a:r>
            <a:r>
              <a:rPr lang="en-US" sz="3200" b="1" u="sng" dirty="0" smtClean="0">
                <a:solidFill>
                  <a:schemeClr val="accent2">
                    <a:lumMod val="40000"/>
                    <a:lumOff val="60000"/>
                  </a:schemeClr>
                </a:solidFill>
              </a:rPr>
              <a:t>NOW</a:t>
            </a:r>
          </a:p>
          <a:p>
            <a:pPr marL="960120" lvl="3" indent="0">
              <a:buNone/>
            </a:pPr>
            <a:r>
              <a:rPr lang="en-US" sz="2000" dirty="0" smtClean="0">
                <a:solidFill>
                  <a:srgbClr val="00B0F0"/>
                </a:solidFill>
              </a:rPr>
              <a:t>-Levels 1-AP Spanish </a:t>
            </a:r>
            <a:r>
              <a:rPr lang="en-US" sz="2000" dirty="0">
                <a:solidFill>
                  <a:schemeClr val="accent2">
                    <a:lumMod val="40000"/>
                    <a:lumOff val="60000"/>
                  </a:schemeClr>
                </a:solidFill>
              </a:rPr>
              <a:t>	</a:t>
            </a:r>
            <a:r>
              <a:rPr lang="en-US" sz="2000" dirty="0" smtClean="0">
                <a:solidFill>
                  <a:schemeClr val="accent2">
                    <a:lumMod val="40000"/>
                    <a:lumOff val="60000"/>
                  </a:schemeClr>
                </a:solidFill>
              </a:rPr>
              <a:t>	-Modified Level 1 &amp; 2</a:t>
            </a:r>
          </a:p>
          <a:p>
            <a:pPr marL="960120" lvl="3" indent="0">
              <a:buNone/>
            </a:pPr>
            <a:r>
              <a:rPr lang="en-US" sz="2000" dirty="0">
                <a:solidFill>
                  <a:schemeClr val="accent2">
                    <a:lumMod val="40000"/>
                    <a:lumOff val="60000"/>
                  </a:schemeClr>
                </a:solidFill>
              </a:rPr>
              <a:t>	</a:t>
            </a:r>
            <a:r>
              <a:rPr lang="en-US" sz="2000" dirty="0" smtClean="0">
                <a:solidFill>
                  <a:schemeClr val="accent2">
                    <a:lumMod val="40000"/>
                    <a:lumOff val="60000"/>
                  </a:schemeClr>
                </a:solidFill>
              </a:rPr>
              <a:t>			-Regular 1-4 </a:t>
            </a:r>
          </a:p>
          <a:p>
            <a:pPr marL="960120" lvl="3" indent="0">
              <a:buNone/>
            </a:pPr>
            <a:r>
              <a:rPr lang="en-US" sz="2000" dirty="0" smtClean="0">
                <a:solidFill>
                  <a:schemeClr val="accent2">
                    <a:lumMod val="40000"/>
                    <a:lumOff val="60000"/>
                  </a:schemeClr>
                </a:solidFill>
              </a:rPr>
              <a:t>				-Honors Spanish </a:t>
            </a:r>
            <a:r>
              <a:rPr lang="en-US" sz="2000" dirty="0" smtClean="0">
                <a:solidFill>
                  <a:schemeClr val="accent2">
                    <a:lumMod val="40000"/>
                    <a:lumOff val="60000"/>
                  </a:schemeClr>
                </a:solidFill>
              </a:rPr>
              <a:t>2-4</a:t>
            </a:r>
            <a:endParaRPr lang="en-US" sz="2000" dirty="0" smtClean="0">
              <a:solidFill>
                <a:schemeClr val="accent2">
                  <a:lumMod val="40000"/>
                  <a:lumOff val="60000"/>
                </a:schemeClr>
              </a:solidFill>
            </a:endParaRPr>
          </a:p>
          <a:p>
            <a:pPr marL="960120" lvl="3" indent="0">
              <a:buNone/>
            </a:pPr>
            <a:endParaRPr lang="en-US" sz="2000" dirty="0">
              <a:solidFill>
                <a:schemeClr val="accent2">
                  <a:lumMod val="40000"/>
                  <a:lumOff val="60000"/>
                </a:schemeClr>
              </a:solidFill>
            </a:endParaRPr>
          </a:p>
          <a:p>
            <a:pPr marL="960120" lvl="3" indent="0">
              <a:buNone/>
            </a:pPr>
            <a:r>
              <a:rPr lang="en-US" sz="2000" dirty="0" smtClean="0">
                <a:solidFill>
                  <a:srgbClr val="00B0F0"/>
                </a:solidFill>
              </a:rPr>
              <a:t>-Retake </a:t>
            </a:r>
            <a:r>
              <a:rPr lang="en-US" sz="2000" dirty="0">
                <a:solidFill>
                  <a:srgbClr val="00B0F0"/>
                </a:solidFill>
              </a:rPr>
              <a:t>classes if you don’t </a:t>
            </a:r>
            <a:r>
              <a:rPr lang="en-US" sz="2000" dirty="0" smtClean="0">
                <a:solidFill>
                  <a:srgbClr val="00B0F0"/>
                </a:solidFill>
              </a:rPr>
              <a:t>pass </a:t>
            </a:r>
            <a:r>
              <a:rPr lang="en-US" sz="2000" dirty="0" smtClean="0">
                <a:solidFill>
                  <a:schemeClr val="accent2">
                    <a:lumMod val="40000"/>
                    <a:lumOff val="60000"/>
                  </a:schemeClr>
                </a:solidFill>
              </a:rPr>
              <a:t>	-Students are </a:t>
            </a:r>
            <a:r>
              <a:rPr lang="en-US" sz="2000" dirty="0" smtClean="0">
                <a:solidFill>
                  <a:schemeClr val="accent2">
                    <a:lumMod val="40000"/>
                    <a:lumOff val="60000"/>
                  </a:schemeClr>
                </a:solidFill>
              </a:rPr>
              <a:t>immediately placed </a:t>
            </a:r>
            <a:r>
              <a:rPr lang="en-US" sz="2000" dirty="0" smtClean="0">
                <a:solidFill>
                  <a:schemeClr val="accent2">
                    <a:lumMod val="40000"/>
                    <a:lumOff val="60000"/>
                  </a:schemeClr>
                </a:solidFill>
              </a:rPr>
              <a:t>into </a:t>
            </a:r>
            <a:r>
              <a:rPr lang="en-US" sz="2000" dirty="0" smtClean="0">
                <a:solidFill>
                  <a:schemeClr val="accent2">
                    <a:lumMod val="40000"/>
                    <a:lumOff val="60000"/>
                  </a:schemeClr>
                </a:solidFill>
              </a:rPr>
              <a:t>             </a:t>
            </a:r>
            <a:r>
              <a:rPr lang="en-US" sz="2000" dirty="0" smtClean="0">
                <a:solidFill>
                  <a:srgbClr val="00B0F0"/>
                </a:solidFill>
              </a:rPr>
              <a:t>with 59.5% or higher</a:t>
            </a:r>
            <a:r>
              <a:rPr lang="en-US" sz="2000" dirty="0" smtClean="0">
                <a:solidFill>
                  <a:schemeClr val="accent2">
                    <a:lumMod val="40000"/>
                    <a:lumOff val="60000"/>
                  </a:schemeClr>
                </a:solidFill>
              </a:rPr>
              <a:t>		 into a </a:t>
            </a:r>
            <a:r>
              <a:rPr lang="en-US" sz="2000" dirty="0" smtClean="0">
                <a:solidFill>
                  <a:schemeClr val="accent2">
                    <a:lumMod val="40000"/>
                    <a:lumOff val="60000"/>
                  </a:schemeClr>
                </a:solidFill>
              </a:rPr>
              <a:t>targeted </a:t>
            </a:r>
            <a:r>
              <a:rPr lang="en-US" sz="2000" dirty="0" smtClean="0">
                <a:solidFill>
                  <a:schemeClr val="accent2">
                    <a:lumMod val="40000"/>
                    <a:lumOff val="60000"/>
                  </a:schemeClr>
                </a:solidFill>
              </a:rPr>
              <a:t>class based on 					 their 1</a:t>
            </a:r>
            <a:r>
              <a:rPr lang="en-US" sz="2000" baseline="30000" dirty="0" smtClean="0">
                <a:solidFill>
                  <a:schemeClr val="accent2">
                    <a:lumMod val="40000"/>
                    <a:lumOff val="60000"/>
                  </a:schemeClr>
                </a:solidFill>
              </a:rPr>
              <a:t>st</a:t>
            </a:r>
            <a:r>
              <a:rPr lang="en-US" sz="2000" dirty="0" smtClean="0">
                <a:solidFill>
                  <a:schemeClr val="accent2">
                    <a:lumMod val="40000"/>
                    <a:lumOff val="60000"/>
                  </a:schemeClr>
                </a:solidFill>
              </a:rPr>
              <a:t> </a:t>
            </a:r>
            <a:r>
              <a:rPr lang="en-US" sz="2000" dirty="0" smtClean="0">
                <a:solidFill>
                  <a:schemeClr val="accent2">
                    <a:lumMod val="40000"/>
                    <a:lumOff val="60000"/>
                  </a:schemeClr>
                </a:solidFill>
              </a:rPr>
              <a:t>language test</a:t>
            </a:r>
            <a:r>
              <a:rPr lang="en-US" sz="2000" dirty="0">
                <a:solidFill>
                  <a:schemeClr val="accent2">
                    <a:lumMod val="40000"/>
                    <a:lumOff val="60000"/>
                  </a:schemeClr>
                </a:solidFill>
              </a:rPr>
              <a:t> </a:t>
            </a:r>
            <a:r>
              <a:rPr lang="en-US" sz="2000" dirty="0" smtClean="0">
                <a:solidFill>
                  <a:schemeClr val="accent2">
                    <a:lumMod val="40000"/>
                    <a:lumOff val="60000"/>
                  </a:schemeClr>
                </a:solidFill>
              </a:rPr>
              <a:t>scores</a:t>
            </a:r>
          </a:p>
          <a:p>
            <a:pPr marL="960120" lvl="3" indent="0">
              <a:buNone/>
            </a:pPr>
            <a:endParaRPr lang="en-US" sz="2000" dirty="0" smtClean="0">
              <a:solidFill>
                <a:schemeClr val="accent2">
                  <a:lumMod val="40000"/>
                  <a:lumOff val="60000"/>
                </a:schemeClr>
              </a:solidFill>
            </a:endParaRPr>
          </a:p>
          <a:p>
            <a:pPr marL="960120" lvl="3" indent="0">
              <a:buNone/>
            </a:pPr>
            <a:r>
              <a:rPr lang="en-US" sz="2000" dirty="0" smtClean="0">
                <a:solidFill>
                  <a:srgbClr val="00B0F0"/>
                </a:solidFill>
              </a:rPr>
              <a:t>-It was the student’s </a:t>
            </a:r>
            <a:r>
              <a:rPr lang="en-US" sz="2000" dirty="0">
                <a:solidFill>
                  <a:schemeClr val="accent2">
                    <a:lumMod val="40000"/>
                    <a:lumOff val="60000"/>
                  </a:schemeClr>
                </a:solidFill>
              </a:rPr>
              <a:t>	</a:t>
            </a:r>
            <a:r>
              <a:rPr lang="en-US" sz="2000" dirty="0" smtClean="0">
                <a:solidFill>
                  <a:schemeClr val="accent2">
                    <a:lumMod val="40000"/>
                    <a:lumOff val="60000"/>
                  </a:schemeClr>
                </a:solidFill>
              </a:rPr>
              <a:t>	</a:t>
            </a:r>
            <a:r>
              <a:rPr lang="en-US" sz="2000" dirty="0" smtClean="0">
                <a:solidFill>
                  <a:schemeClr val="accent2">
                    <a:lumMod val="40000"/>
                    <a:lumOff val="60000"/>
                  </a:schemeClr>
                </a:solidFill>
              </a:rPr>
              <a:t>-</a:t>
            </a:r>
            <a:r>
              <a:rPr lang="en-US" sz="2000" dirty="0" smtClean="0">
                <a:solidFill>
                  <a:schemeClr val="accent2">
                    <a:lumMod val="40000"/>
                    <a:lumOff val="60000"/>
                  </a:schemeClr>
                </a:solidFill>
              </a:rPr>
              <a:t>Students are supported with </a:t>
            </a:r>
            <a:r>
              <a:rPr lang="en-US" sz="2000" dirty="0" smtClean="0">
                <a:solidFill>
                  <a:schemeClr val="accent2">
                    <a:lumMod val="40000"/>
                    <a:lumOff val="60000"/>
                  </a:schemeClr>
                </a:solidFill>
              </a:rPr>
              <a:t>Access</a:t>
            </a:r>
            <a:endParaRPr lang="en-US" sz="2000" dirty="0" smtClean="0">
              <a:solidFill>
                <a:schemeClr val="accent2">
                  <a:lumMod val="40000"/>
                  <a:lumOff val="60000"/>
                </a:schemeClr>
              </a:solidFill>
            </a:endParaRPr>
          </a:p>
          <a:p>
            <a:pPr marL="960120" lvl="3" indent="0">
              <a:buNone/>
            </a:pPr>
            <a:r>
              <a:rPr lang="en-US" sz="2000" dirty="0" smtClean="0">
                <a:solidFill>
                  <a:schemeClr val="accent2">
                    <a:lumMod val="40000"/>
                    <a:lumOff val="60000"/>
                  </a:schemeClr>
                </a:solidFill>
              </a:rPr>
              <a:t>  </a:t>
            </a:r>
            <a:r>
              <a:rPr lang="en-US" sz="2000" dirty="0" smtClean="0">
                <a:solidFill>
                  <a:srgbClr val="00B0F0"/>
                </a:solidFill>
              </a:rPr>
              <a:t>responsibility to receive</a:t>
            </a:r>
            <a:r>
              <a:rPr lang="en-US" sz="2000" dirty="0" smtClean="0">
                <a:solidFill>
                  <a:schemeClr val="accent2">
                    <a:lumMod val="40000"/>
                    <a:lumOff val="60000"/>
                  </a:schemeClr>
                </a:solidFill>
              </a:rPr>
              <a:t>	</a:t>
            </a:r>
            <a:r>
              <a:rPr lang="en-US" sz="2000" dirty="0" smtClean="0">
                <a:solidFill>
                  <a:schemeClr val="accent2">
                    <a:lumMod val="40000"/>
                    <a:lumOff val="60000"/>
                  </a:schemeClr>
                </a:solidFill>
              </a:rPr>
              <a:t>	</a:t>
            </a:r>
            <a:r>
              <a:rPr lang="en-US" sz="2000" dirty="0" smtClean="0">
                <a:solidFill>
                  <a:schemeClr val="accent2">
                    <a:lumMod val="40000"/>
                    <a:lumOff val="60000"/>
                  </a:schemeClr>
                </a:solidFill>
              </a:rPr>
              <a:t> class</a:t>
            </a:r>
            <a:r>
              <a:rPr lang="en-US" sz="2000" dirty="0" smtClean="0">
                <a:solidFill>
                  <a:schemeClr val="accent2">
                    <a:lumMod val="40000"/>
                    <a:lumOff val="60000"/>
                  </a:schemeClr>
                </a:solidFill>
              </a:rPr>
              <a:t>, the Learning Center and 	</a:t>
            </a:r>
            <a:endParaRPr lang="en-US" sz="2000" dirty="0" smtClean="0">
              <a:solidFill>
                <a:schemeClr val="accent2">
                  <a:lumMod val="40000"/>
                  <a:lumOff val="60000"/>
                </a:schemeClr>
              </a:solidFill>
            </a:endParaRPr>
          </a:p>
          <a:p>
            <a:pPr marL="960120" lvl="3" indent="0">
              <a:buNone/>
            </a:pPr>
            <a:r>
              <a:rPr lang="en-US" sz="2000" dirty="0">
                <a:solidFill>
                  <a:schemeClr val="accent2">
                    <a:lumMod val="40000"/>
                    <a:lumOff val="60000"/>
                  </a:schemeClr>
                </a:solidFill>
              </a:rPr>
              <a:t> </a:t>
            </a:r>
            <a:r>
              <a:rPr lang="en-US" sz="2000" dirty="0" smtClean="0">
                <a:solidFill>
                  <a:schemeClr val="accent2">
                    <a:lumMod val="40000"/>
                    <a:lumOff val="60000"/>
                  </a:schemeClr>
                </a:solidFill>
              </a:rPr>
              <a:t> </a:t>
            </a:r>
            <a:r>
              <a:rPr lang="en-US" sz="2000" dirty="0" smtClean="0">
                <a:solidFill>
                  <a:srgbClr val="00B0F0"/>
                </a:solidFill>
              </a:rPr>
              <a:t>information, learn and </a:t>
            </a:r>
            <a:r>
              <a:rPr lang="en-US" sz="2000" dirty="0" smtClean="0">
                <a:solidFill>
                  <a:schemeClr val="accent2">
                    <a:lumMod val="40000"/>
                    <a:lumOff val="60000"/>
                  </a:schemeClr>
                </a:solidFill>
              </a:rPr>
              <a:t>	</a:t>
            </a:r>
            <a:r>
              <a:rPr lang="en-US" sz="2000" dirty="0">
                <a:solidFill>
                  <a:schemeClr val="accent2">
                    <a:lumMod val="40000"/>
                    <a:lumOff val="60000"/>
                  </a:schemeClr>
                </a:solidFill>
              </a:rPr>
              <a:t>	</a:t>
            </a:r>
            <a:r>
              <a:rPr lang="en-US" sz="2000" dirty="0" smtClean="0">
                <a:solidFill>
                  <a:schemeClr val="accent2">
                    <a:lumMod val="40000"/>
                    <a:lumOff val="60000"/>
                  </a:schemeClr>
                </a:solidFill>
              </a:rPr>
              <a:t> the </a:t>
            </a:r>
            <a:r>
              <a:rPr lang="en-US" sz="2000" dirty="0" smtClean="0">
                <a:solidFill>
                  <a:schemeClr val="accent2">
                    <a:lumMod val="40000"/>
                    <a:lumOff val="60000"/>
                  </a:schemeClr>
                </a:solidFill>
              </a:rPr>
              <a:t>After School Program	</a:t>
            </a:r>
            <a:endParaRPr lang="en-US" sz="2000" dirty="0" smtClean="0">
              <a:solidFill>
                <a:schemeClr val="accent2">
                  <a:lumMod val="40000"/>
                  <a:lumOff val="60000"/>
                </a:schemeClr>
              </a:solidFill>
            </a:endParaRPr>
          </a:p>
          <a:p>
            <a:pPr marL="960120" lvl="3" indent="0">
              <a:buNone/>
            </a:pPr>
            <a:r>
              <a:rPr lang="en-US" sz="2000" dirty="0" smtClean="0">
                <a:solidFill>
                  <a:schemeClr val="accent2">
                    <a:lumMod val="40000"/>
                    <a:lumOff val="60000"/>
                  </a:schemeClr>
                </a:solidFill>
              </a:rPr>
              <a:t>  </a:t>
            </a:r>
            <a:r>
              <a:rPr lang="en-US" sz="2000" dirty="0" smtClean="0">
                <a:solidFill>
                  <a:srgbClr val="00B0F0"/>
                </a:solidFill>
              </a:rPr>
              <a:t>get </a:t>
            </a:r>
            <a:r>
              <a:rPr lang="en-US" sz="2000" dirty="0">
                <a:solidFill>
                  <a:srgbClr val="00B0F0"/>
                </a:solidFill>
              </a:rPr>
              <a:t>extra </a:t>
            </a:r>
            <a:r>
              <a:rPr lang="en-US" sz="2000" dirty="0" smtClean="0">
                <a:solidFill>
                  <a:srgbClr val="00B0F0"/>
                </a:solidFill>
              </a:rPr>
              <a:t>help</a:t>
            </a:r>
            <a:r>
              <a:rPr lang="en-US" sz="2000" dirty="0">
                <a:solidFill>
                  <a:srgbClr val="00B0F0"/>
                </a:solidFill>
              </a:rPr>
              <a:t> </a:t>
            </a:r>
            <a:r>
              <a:rPr lang="en-US" sz="2000" dirty="0" smtClean="0">
                <a:solidFill>
                  <a:srgbClr val="00B0F0"/>
                </a:solidFill>
              </a:rPr>
              <a:t>if needed	</a:t>
            </a:r>
            <a:r>
              <a:rPr lang="en-US" sz="2000" dirty="0" smtClean="0">
                <a:solidFill>
                  <a:schemeClr val="accent2">
                    <a:lumMod val="40000"/>
                    <a:lumOff val="60000"/>
                  </a:schemeClr>
                </a:solidFill>
              </a:rPr>
              <a:t>	 (all different tiers of RTI)</a:t>
            </a:r>
            <a:r>
              <a:rPr lang="en-US" sz="2000" dirty="0" smtClean="0">
                <a:solidFill>
                  <a:schemeClr val="accent2">
                    <a:lumMod val="40000"/>
                    <a:lumOff val="60000"/>
                  </a:schemeClr>
                </a:solidFill>
              </a:rPr>
              <a:t>	</a:t>
            </a:r>
          </a:p>
          <a:p>
            <a:endParaRPr lang="en-US" sz="2000" dirty="0"/>
          </a:p>
          <a:p>
            <a:endParaRPr lang="en-US" sz="2000" dirty="0" smtClean="0"/>
          </a:p>
          <a:p>
            <a:endParaRPr lang="en-US" sz="2000" dirty="0"/>
          </a:p>
        </p:txBody>
      </p:sp>
    </p:spTree>
    <p:extLst>
      <p:ext uri="{BB962C8B-B14F-4D97-AF65-F5344CB8AC3E}">
        <p14:creationId xmlns:p14="http://schemas.microsoft.com/office/powerpoint/2010/main" val="823186877"/>
      </p:ext>
    </p:extLst>
  </p:cSld>
  <p:clrMapOvr>
    <a:masterClrMapping/>
  </p:clrMapOvr>
  <p:timing>
    <p:tnLst>
      <p:par>
        <p:cTn id="1" dur="indefinite" restart="never" nodeType="tmRoot"/>
      </p:par>
    </p:tnLst>
  </p:timing>
</p:sld>
</file>

<file path=ppt/theme/theme1.xml><?xml version="1.0" encoding="utf-8"?>
<a:theme xmlns:a="http://schemas.openxmlformats.org/drawingml/2006/main" name="Thatch">
  <a:themeElements>
    <a:clrScheme name="Thatch">
      <a:dk1>
        <a:sysClr val="windowText" lastClr="000000"/>
      </a:dk1>
      <a:lt1>
        <a:sysClr val="window" lastClr="FFFFFF"/>
      </a:lt1>
      <a:dk2>
        <a:srgbClr val="1D3641"/>
      </a:dk2>
      <a:lt2>
        <a:srgbClr val="DFE6D0"/>
      </a:lt2>
      <a:accent1>
        <a:srgbClr val="759AA5"/>
      </a:accent1>
      <a:accent2>
        <a:srgbClr val="CFC60D"/>
      </a:accent2>
      <a:accent3>
        <a:srgbClr val="99987F"/>
      </a:accent3>
      <a:accent4>
        <a:srgbClr val="90AC97"/>
      </a:accent4>
      <a:accent5>
        <a:srgbClr val="FFAD1C"/>
      </a:accent5>
      <a:accent6>
        <a:srgbClr val="B9AB6F"/>
      </a:accent6>
      <a:hlink>
        <a:srgbClr val="66AACD"/>
      </a:hlink>
      <a:folHlink>
        <a:srgbClr val="809DB3"/>
      </a:folHlink>
    </a:clrScheme>
    <a:fontScheme name="Median">
      <a:majorFont>
        <a:latin typeface="Tw Cen MT"/>
        <a:ea typeface=""/>
        <a:cs typeface=""/>
        <a:font script="Grek" typeface="Calibri"/>
        <a:font script="Cyrl" typeface="Calibri"/>
        <a:font script="Jpan" typeface="HG創英角ｺﾞｼｯｸUB"/>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w Cen MT"/>
        <a:ea typeface=""/>
        <a:cs typeface=""/>
        <a:font script="Grek" typeface="Calibri"/>
        <a:font script="Cyrl" typeface="Calibri"/>
        <a:font script="Jpan" typeface="HG創英角ｺﾞｼｯｸUB"/>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Thatch">
      <a:fillStyleLst>
        <a:solidFill>
          <a:schemeClr val="phClr"/>
        </a:solidFill>
        <a:gradFill rotWithShape="1">
          <a:gsLst>
            <a:gs pos="0">
              <a:schemeClr val="phClr">
                <a:tint val="79000"/>
                <a:satMod val="180000"/>
              </a:schemeClr>
            </a:gs>
            <a:gs pos="65000">
              <a:schemeClr val="phClr">
                <a:tint val="52000"/>
                <a:satMod val="250000"/>
              </a:schemeClr>
            </a:gs>
            <a:gs pos="100000">
              <a:schemeClr val="phClr">
                <a:tint val="29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15875" cap="flat" cmpd="sng" algn="ctr">
          <a:solidFill>
            <a:schemeClr val="phClr"/>
          </a:solidFill>
          <a:prstDash val="solid"/>
        </a:ln>
        <a:ln w="38100" cap="flat" cmpd="sng" algn="ctr">
          <a:solidFill>
            <a:schemeClr val="phClr"/>
          </a:solidFill>
          <a:prstDash val="solid"/>
        </a:ln>
      </a:lnStyleLst>
      <a:effectStyleLst>
        <a:effectStyle>
          <a:effectLst>
            <a:outerShdw blurRad="63500" dist="25400" dir="5400000" rotWithShape="0">
              <a:srgbClr val="000000">
                <a:alpha val="43000"/>
              </a:srgbClr>
            </a:outerShdw>
          </a:effectLst>
        </a:effectStyle>
        <a:effectStyle>
          <a:effectLst>
            <a:outerShdw blurRad="63500" dist="25400" dir="5400000" rotWithShape="0">
              <a:srgbClr val="000000">
                <a:alpha val="43000"/>
              </a:srgbClr>
            </a:outerShdw>
          </a:effectLst>
          <a:scene3d>
            <a:camera prst="orthographicFront">
              <a:rot lat="0" lon="0" rev="0"/>
            </a:camera>
            <a:lightRig rig="brightRoom" dir="t">
              <a:rot lat="0" lon="0" rev="8700000"/>
            </a:lightRig>
          </a:scene3d>
          <a:sp3d contourW="12700" prstMaterial="dkEdge">
            <a:bevelT w="0" h="0" prst="relaxedInset"/>
            <a:contourClr>
              <a:schemeClr val="phClr">
                <a:shade val="65000"/>
                <a:satMod val="150000"/>
              </a:schemeClr>
            </a:contourClr>
          </a:sp3d>
        </a:effectStyle>
        <a:effectStyle>
          <a:effectLst>
            <a:outerShdw blurRad="63500" dist="25400" dir="5400000" rotWithShape="0">
              <a:srgbClr val="000000">
                <a:alpha val="43000"/>
              </a:srgbClr>
            </a:outerShdw>
          </a:effectLst>
          <a:scene3d>
            <a:camera prst="orthographicFront">
              <a:rot lat="0" lon="0" rev="0"/>
            </a:camera>
            <a:lightRig rig="glow" dir="t">
              <a:rot lat="0" lon="0" rev="13200000"/>
            </a:lightRig>
          </a:scene3d>
          <a:sp3d prstMaterial="dkEdge">
            <a:bevelT w="63500" h="50800" prst="relaxedInset"/>
          </a:sp3d>
        </a:effectStyle>
      </a:effectStyleLst>
      <a:bgFillStyleLst>
        <a:solidFill>
          <a:schemeClr val="phClr"/>
        </a:solidFill>
        <a:gradFill rotWithShape="1">
          <a:gsLst>
            <a:gs pos="0">
              <a:schemeClr val="phClr">
                <a:tint val="85000"/>
                <a:shade val="95000"/>
                <a:satMod val="200000"/>
              </a:schemeClr>
            </a:gs>
            <a:gs pos="53000">
              <a:schemeClr val="phClr">
                <a:shade val="60000"/>
                <a:satMod val="220000"/>
              </a:schemeClr>
            </a:gs>
            <a:gs pos="100000">
              <a:schemeClr val="phClr">
                <a:shade val="45000"/>
                <a:satMod val="220000"/>
              </a:schemeClr>
            </a:gs>
          </a:gsLst>
          <a:lin ang="16200000" scaled="0"/>
        </a:gradFill>
        <a:gradFill rotWithShape="1">
          <a:gsLst>
            <a:gs pos="0">
              <a:schemeClr val="phClr">
                <a:tint val="83000"/>
                <a:shade val="97000"/>
                <a:satMod val="230000"/>
              </a:schemeClr>
            </a:gs>
            <a:gs pos="100000">
              <a:schemeClr val="phClr">
                <a:shade val="35000"/>
                <a:satMod val="250000"/>
              </a:schemeClr>
            </a:gs>
          </a:gsLst>
          <a:path path="circle">
            <a:fillToRect l="15000" t="50000" r="85000" b="6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Thatch</Template>
  <TotalTime>546</TotalTime>
  <Words>191</Words>
  <Application>Microsoft Office PowerPoint</Application>
  <PresentationFormat>On-screen Show (4:3)</PresentationFormat>
  <Paragraphs>34</Paragraphs>
  <Slides>5</Slides>
  <Notes>0</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Thatch</vt:lpstr>
      <vt:lpstr>Differentiation  in the  World Language Classroom</vt:lpstr>
      <vt:lpstr>Differentiated Instruction</vt:lpstr>
      <vt:lpstr>Differentiate:  What?   Why?</vt:lpstr>
      <vt:lpstr>Effects on Conifer High:</vt:lpstr>
      <vt:lpstr>The World Language Program  at Conifer High School</vt:lpstr>
    </vt:vector>
  </TitlesOfParts>
  <Company>Hewlett-Packard</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Differentiation  in the  World Language Classroom</dc:title>
  <dc:creator>ATVL</dc:creator>
  <cp:lastModifiedBy>ATVL</cp:lastModifiedBy>
  <cp:revision>32</cp:revision>
  <dcterms:created xsi:type="dcterms:W3CDTF">2011-06-20T18:59:22Z</dcterms:created>
  <dcterms:modified xsi:type="dcterms:W3CDTF">2011-06-29T01:51:23Z</dcterms:modified>
</cp:coreProperties>
</file>

<file path=docProps/thumbnail.jpeg>
</file>